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0" r:id="rId2"/>
  </p:sldMasterIdLst>
  <p:notesMasterIdLst>
    <p:notesMasterId r:id="rId29"/>
  </p:notesMasterIdLst>
  <p:sldIdLst>
    <p:sldId id="256" r:id="rId3"/>
    <p:sldId id="291" r:id="rId4"/>
    <p:sldId id="263" r:id="rId5"/>
    <p:sldId id="265" r:id="rId6"/>
    <p:sldId id="264" r:id="rId7"/>
    <p:sldId id="267" r:id="rId8"/>
    <p:sldId id="272" r:id="rId9"/>
    <p:sldId id="270" r:id="rId10"/>
    <p:sldId id="271" r:id="rId11"/>
    <p:sldId id="285" r:id="rId12"/>
    <p:sldId id="286" r:id="rId13"/>
    <p:sldId id="290" r:id="rId14"/>
    <p:sldId id="287" r:id="rId15"/>
    <p:sldId id="292" r:id="rId16"/>
    <p:sldId id="293" r:id="rId17"/>
    <p:sldId id="289" r:id="rId18"/>
    <p:sldId id="297" r:id="rId19"/>
    <p:sldId id="296" r:id="rId20"/>
    <p:sldId id="299" r:id="rId21"/>
    <p:sldId id="300" r:id="rId22"/>
    <p:sldId id="266" r:id="rId23"/>
    <p:sldId id="257" r:id="rId24"/>
    <p:sldId id="294" r:id="rId25"/>
    <p:sldId id="284" r:id="rId26"/>
    <p:sldId id="282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EFEF1"/>
    <a:srgbClr val="92D050"/>
    <a:srgbClr val="66FF99"/>
    <a:srgbClr val="FF0000"/>
    <a:srgbClr val="DAE3F3"/>
    <a:srgbClr val="E9E8E5"/>
    <a:srgbClr val="FBE5D6"/>
    <a:srgbClr val="FFAAA3"/>
    <a:srgbClr val="FF9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02" autoAdjust="0"/>
  </p:normalViewPr>
  <p:slideViewPr>
    <p:cSldViewPr snapToGrid="0">
      <p:cViewPr>
        <p:scale>
          <a:sx n="66" d="100"/>
          <a:sy n="66" d="100"/>
        </p:scale>
        <p:origin x="1301" y="4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9B5A1-3538-48D1-AD68-43FA7E4DA7E8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B4D3E-2FDA-4A47-8BA9-9CA46ABD17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90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have two different systems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983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8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11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370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170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04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A12B9-63E9-499E-9C6A-5EF03A94F8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28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71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 have two different systems here!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96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487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3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541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04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9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B4D3E-2FDA-4A47-8BA9-9CA46ABD172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5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24427-8233-205B-9768-742D3D509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E60882-9953-9383-DA2E-BBAF047CB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9DE07-3EB0-021F-47D0-EA32D6D0C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0470D-4FC3-4B47-BFD5-A716B6AE80A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07848-B324-6565-A1B5-4E347DD3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2B4D9-9CE9-7886-6930-89C4A7E69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13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E8FB9-58AA-1B0C-CE04-F0F3BB37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8EBBC-0C18-5703-7185-5515A61C7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478A6-1D78-3DBE-70C2-4B82DE3C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3E4FB-CD52-47F5-8064-EB33A4ACC6AB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D1D42-7DDD-CDBC-490A-E04E3EA7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56FC8-6DAE-C7E0-2F18-10670A20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33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328B9-C314-32E8-4C71-554CF96AF4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BEE10-B3B4-2EF8-9099-433661CB3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C31FE-C743-319B-CB9B-3E4B91A18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11100-4D95-4255-B5AD-3BE99E193798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779EF-27EE-6B3C-E7D2-4B859F6D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9A546-C3B5-B0D2-1D04-D29FC8DA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896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41B0-5E8E-41C8-881B-923B6F4EADB3}" type="datetime1">
              <a:rPr lang="en-US" smtClean="0"/>
              <a:t>9/7/2022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5BD27-0D0C-4616-8CE0-6D8959B4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81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4B005-102C-7B54-8C84-1C5D09B3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59025-37FA-8724-885B-D495D226B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DBB4-DE97-3937-48B9-99C50CA5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1F18E-1441-4799-AFA8-28E6D7DF907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8E90-205C-43E2-0166-5113ED79D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14EB-B193-7982-08F1-82A18FB4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0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A9E4-6F3E-78C2-AAA5-109C8A5AC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AE880-FC5A-17ED-447E-A81C202D6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38DBF-AFFF-653F-6ACB-33BC6469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83D0-DF27-49AC-804F-6E628900C59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74F7D-90ED-F6D6-65E9-7258792D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26A4D-C123-B504-BCDD-F5CBC270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00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5F14-B504-0C6D-22D9-963E612A4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14A5-8DD5-B876-1877-8465D0E277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F6B03-DB10-DC4B-A1F3-9926A57E0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163A8-AE4C-2ABF-D3F5-97BE2D9B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0BA53-BB72-4BE6-A22A-29C8B136C976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CA394-243C-2F0C-4E37-BA0F33CA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989F5-4A1E-DE1F-9BC6-4CDC45CE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1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9BBA-12B5-1009-919B-34098FC93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4778D-0A36-4744-6D7D-7F49016D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F60FA-A561-537E-C976-E7AFC9DBD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2ED8A-2051-7007-00C5-43DB191B1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36F335-570C-A84A-A7A4-BD23C414E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A6708F-7BA2-59AD-1858-2AF231F5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F8FB9-4EA0-4B15-8725-51B1A588401B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2E51C3-284E-B08A-0C08-A61CCAC3A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EDF35-6C3A-E291-F0DB-F4CC46F5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1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E6DC-8E72-424B-1327-005E5B12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5CCA7-98AB-EC0F-381F-CE89BE16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9EA01-39B8-4DF2-833F-74D724FBC299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7072B-A446-38B1-BD8B-F46EC096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46B4B-A9D0-AA18-6C0F-543FFC22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6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A37DB-D250-B670-2E07-E09609370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D8FC2-74D8-4566-A33E-A118290F96C5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0FBFC-CDEA-0F09-26BE-D67A24161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2CCE2-780F-463B-F4CF-B3EF8CEBB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24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CE38-60BD-F869-16A2-0DBB10CC7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1563D-71FC-372D-D9BC-C6C5859CC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76B1F-2FE1-1552-61D3-A66C034D6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562E8-8ECD-0123-6A79-10450EA7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F24B0-6414-4FC5-8F5D-DE800CF3674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993BD-B911-C3D9-1338-78981B02B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E9410-6098-2C23-73B4-529E192C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AE43-C0A3-B551-D634-020E4FEFD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81D24B-CFD9-BD31-3CF0-923C8FB9C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8647B-8EA8-8E11-984A-8973815F1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8A314-F7F1-6DDF-7A4D-B2D957A66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43CC0-EF18-4551-AF34-82380FB9AC6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27A21-CCF7-7EEB-DF00-D45042ED6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91042-C1C8-AE2A-634C-01924D6F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44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8F99D">
                <a:lumMod val="34000"/>
                <a:lumOff val="66000"/>
                <a:alpha val="43000"/>
              </a:srgbClr>
            </a:gs>
            <a:gs pos="0">
              <a:schemeClr val="accent4">
                <a:lumMod val="20000"/>
                <a:lumOff val="80000"/>
                <a:alpha val="37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DF252-348E-7498-07A9-C33F6843D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30435-262E-CCBE-E282-7A818C08B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FD863-768D-4E96-8CE5-C5FC6CBE3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39E6B-EB57-4472-B113-60069E1A988A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01EE0-4388-5A22-2A3F-EFB4F8BA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FDA3D-1FBC-45E5-5FA6-CC5FF9AA0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A2E5B-C815-4F98-BC0C-924CA75AE1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117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A8069C81-AE8E-46C3-958C-C468BE96FD61}" type="datetime1">
              <a:rPr lang="en-US" smtClean="0"/>
              <a:t>9/7/2022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D15BD27-0D0C-4616-8CE0-6D8959B426C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89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19.png"/><Relationship Id="rId4" Type="http://schemas.openxmlformats.org/officeDocument/2006/relationships/image" Target="../media/image34.sv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19.png"/><Relationship Id="rId4" Type="http://schemas.openxmlformats.org/officeDocument/2006/relationships/image" Target="../media/image34.sv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BAA4A-5D96-85CD-73CF-0A45DD28D616}"/>
              </a:ext>
            </a:extLst>
          </p:cNvPr>
          <p:cNvSpPr/>
          <p:nvPr/>
        </p:nvSpPr>
        <p:spPr>
          <a:xfrm>
            <a:off x="0" y="1048602"/>
            <a:ext cx="12192000" cy="18871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Exploring the chemical space boundaries of potential candidates in liquid chromatography using molecular descriptors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3EC68C-7EE0-2478-FE79-CB6BBAFAB2A9}"/>
              </a:ext>
            </a:extLst>
          </p:cNvPr>
          <p:cNvSpPr txBox="1"/>
          <p:nvPr/>
        </p:nvSpPr>
        <p:spPr>
          <a:xfrm>
            <a:off x="666643" y="4877131"/>
            <a:ext cx="3970702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/>
              <a:t>Alex Nikolopoulos</a:t>
            </a:r>
          </a:p>
          <a:p>
            <a:pPr algn="just">
              <a:spcAft>
                <a:spcPts val="600"/>
              </a:spcAft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examiner: Saer Samanipour</a:t>
            </a:r>
          </a:p>
          <a:p>
            <a:pPr algn="just">
              <a:spcAft>
                <a:spcPts val="600"/>
              </a:spcAft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examiner: Bob Pirok</a:t>
            </a:r>
          </a:p>
          <a:p>
            <a:pPr algn="just">
              <a:spcAft>
                <a:spcPts val="600"/>
              </a:spcAft>
            </a:pPr>
            <a:r>
              <a:rPr lang="en-US" dirty="0"/>
              <a:t>Daily Supervisor: Denice van Herwerden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D37AC3-9947-9474-D8E6-6D316A37C2E6}"/>
              </a:ext>
            </a:extLst>
          </p:cNvPr>
          <p:cNvSpPr txBox="1"/>
          <p:nvPr/>
        </p:nvSpPr>
        <p:spPr>
          <a:xfrm>
            <a:off x="2315182" y="1299408"/>
            <a:ext cx="9659761" cy="1636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en-US" sz="3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AD36D73-8C0F-BB60-ACA7-B81201B69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8830526" y="5696387"/>
            <a:ext cx="3144417" cy="92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04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556176" y="1842907"/>
            <a:ext cx="5499391" cy="3069667"/>
          </a:xfrm>
          <a:custGeom>
            <a:avLst/>
            <a:gdLst>
              <a:gd name="connsiteX0" fmla="*/ 0 w 5499391"/>
              <a:gd name="connsiteY0" fmla="*/ 442615 h 3069667"/>
              <a:gd name="connsiteX1" fmla="*/ 442615 w 5499391"/>
              <a:gd name="connsiteY1" fmla="*/ 0 h 3069667"/>
              <a:gd name="connsiteX2" fmla="*/ 973244 w 5499391"/>
              <a:gd name="connsiteY2" fmla="*/ 0 h 3069667"/>
              <a:gd name="connsiteX3" fmla="*/ 1550014 w 5499391"/>
              <a:gd name="connsiteY3" fmla="*/ 0 h 3069667"/>
              <a:gd name="connsiteX4" fmla="*/ 2034501 w 5499391"/>
              <a:gd name="connsiteY4" fmla="*/ 0 h 3069667"/>
              <a:gd name="connsiteX5" fmla="*/ 2657412 w 5499391"/>
              <a:gd name="connsiteY5" fmla="*/ 0 h 3069667"/>
              <a:gd name="connsiteX6" fmla="*/ 3141899 w 5499391"/>
              <a:gd name="connsiteY6" fmla="*/ 0 h 3069667"/>
              <a:gd name="connsiteX7" fmla="*/ 3764811 w 5499391"/>
              <a:gd name="connsiteY7" fmla="*/ 0 h 3069667"/>
              <a:gd name="connsiteX8" fmla="*/ 4249298 w 5499391"/>
              <a:gd name="connsiteY8" fmla="*/ 0 h 3069667"/>
              <a:gd name="connsiteX9" fmla="*/ 5056776 w 5499391"/>
              <a:gd name="connsiteY9" fmla="*/ 0 h 3069667"/>
              <a:gd name="connsiteX10" fmla="*/ 5499391 w 5499391"/>
              <a:gd name="connsiteY10" fmla="*/ 442615 h 3069667"/>
              <a:gd name="connsiteX11" fmla="*/ 5499391 w 5499391"/>
              <a:gd name="connsiteY11" fmla="*/ 1032413 h 3069667"/>
              <a:gd name="connsiteX12" fmla="*/ 5499391 w 5499391"/>
              <a:gd name="connsiteY12" fmla="*/ 1600367 h 3069667"/>
              <a:gd name="connsiteX13" fmla="*/ 5499391 w 5499391"/>
              <a:gd name="connsiteY13" fmla="*/ 2124631 h 3069667"/>
              <a:gd name="connsiteX14" fmla="*/ 5499391 w 5499391"/>
              <a:gd name="connsiteY14" fmla="*/ 2627052 h 3069667"/>
              <a:gd name="connsiteX15" fmla="*/ 5056776 w 5499391"/>
              <a:gd name="connsiteY15" fmla="*/ 3069667 h 3069667"/>
              <a:gd name="connsiteX16" fmla="*/ 4387723 w 5499391"/>
              <a:gd name="connsiteY16" fmla="*/ 3069667 h 3069667"/>
              <a:gd name="connsiteX17" fmla="*/ 3903236 w 5499391"/>
              <a:gd name="connsiteY17" fmla="*/ 3069667 h 3069667"/>
              <a:gd name="connsiteX18" fmla="*/ 3464890 w 5499391"/>
              <a:gd name="connsiteY18" fmla="*/ 3069667 h 3069667"/>
              <a:gd name="connsiteX19" fmla="*/ 3026545 w 5499391"/>
              <a:gd name="connsiteY19" fmla="*/ 3069667 h 3069667"/>
              <a:gd name="connsiteX20" fmla="*/ 2542058 w 5499391"/>
              <a:gd name="connsiteY20" fmla="*/ 3069667 h 3069667"/>
              <a:gd name="connsiteX21" fmla="*/ 1919147 w 5499391"/>
              <a:gd name="connsiteY21" fmla="*/ 3069667 h 3069667"/>
              <a:gd name="connsiteX22" fmla="*/ 1434660 w 5499391"/>
              <a:gd name="connsiteY22" fmla="*/ 3069667 h 3069667"/>
              <a:gd name="connsiteX23" fmla="*/ 442615 w 5499391"/>
              <a:gd name="connsiteY23" fmla="*/ 3069667 h 3069667"/>
              <a:gd name="connsiteX24" fmla="*/ 0 w 5499391"/>
              <a:gd name="connsiteY24" fmla="*/ 2627052 h 3069667"/>
              <a:gd name="connsiteX25" fmla="*/ 0 w 5499391"/>
              <a:gd name="connsiteY25" fmla="*/ 2080943 h 3069667"/>
              <a:gd name="connsiteX26" fmla="*/ 0 w 5499391"/>
              <a:gd name="connsiteY26" fmla="*/ 1512989 h 3069667"/>
              <a:gd name="connsiteX27" fmla="*/ 0 w 5499391"/>
              <a:gd name="connsiteY27" fmla="*/ 966880 h 3069667"/>
              <a:gd name="connsiteX28" fmla="*/ 0 w 5499391"/>
              <a:gd name="connsiteY28" fmla="*/ 442615 h 306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499391" h="3069667" fill="none" extrusionOk="0">
                <a:moveTo>
                  <a:pt x="0" y="442615"/>
                </a:moveTo>
                <a:cubicBezTo>
                  <a:pt x="35808" y="200195"/>
                  <a:pt x="207492" y="3701"/>
                  <a:pt x="442615" y="0"/>
                </a:cubicBezTo>
                <a:cubicBezTo>
                  <a:pt x="656930" y="-13568"/>
                  <a:pt x="831438" y="41349"/>
                  <a:pt x="973244" y="0"/>
                </a:cubicBezTo>
                <a:cubicBezTo>
                  <a:pt x="1115050" y="-41349"/>
                  <a:pt x="1398371" y="65737"/>
                  <a:pt x="1550014" y="0"/>
                </a:cubicBezTo>
                <a:cubicBezTo>
                  <a:pt x="1701657" y="-65737"/>
                  <a:pt x="1853849" y="2047"/>
                  <a:pt x="2034501" y="0"/>
                </a:cubicBezTo>
                <a:cubicBezTo>
                  <a:pt x="2215153" y="-2047"/>
                  <a:pt x="2389804" y="40048"/>
                  <a:pt x="2657412" y="0"/>
                </a:cubicBezTo>
                <a:cubicBezTo>
                  <a:pt x="2925020" y="-40048"/>
                  <a:pt x="2913107" y="44029"/>
                  <a:pt x="3141899" y="0"/>
                </a:cubicBezTo>
                <a:cubicBezTo>
                  <a:pt x="3370691" y="-44029"/>
                  <a:pt x="3526132" y="33469"/>
                  <a:pt x="3764811" y="0"/>
                </a:cubicBezTo>
                <a:cubicBezTo>
                  <a:pt x="4003490" y="-33469"/>
                  <a:pt x="4086638" y="15504"/>
                  <a:pt x="4249298" y="0"/>
                </a:cubicBezTo>
                <a:cubicBezTo>
                  <a:pt x="4411958" y="-15504"/>
                  <a:pt x="4857707" y="74726"/>
                  <a:pt x="5056776" y="0"/>
                </a:cubicBezTo>
                <a:cubicBezTo>
                  <a:pt x="5249831" y="17295"/>
                  <a:pt x="5510656" y="198825"/>
                  <a:pt x="5499391" y="442615"/>
                </a:cubicBezTo>
                <a:cubicBezTo>
                  <a:pt x="5548498" y="711350"/>
                  <a:pt x="5488504" y="843630"/>
                  <a:pt x="5499391" y="1032413"/>
                </a:cubicBezTo>
                <a:cubicBezTo>
                  <a:pt x="5510278" y="1221196"/>
                  <a:pt x="5467931" y="1357063"/>
                  <a:pt x="5499391" y="1600367"/>
                </a:cubicBezTo>
                <a:cubicBezTo>
                  <a:pt x="5530851" y="1843671"/>
                  <a:pt x="5494296" y="1965522"/>
                  <a:pt x="5499391" y="2124631"/>
                </a:cubicBezTo>
                <a:cubicBezTo>
                  <a:pt x="5504486" y="2283740"/>
                  <a:pt x="5445790" y="2503321"/>
                  <a:pt x="5499391" y="2627052"/>
                </a:cubicBezTo>
                <a:cubicBezTo>
                  <a:pt x="5510198" y="2875916"/>
                  <a:pt x="5327226" y="3001678"/>
                  <a:pt x="5056776" y="3069667"/>
                </a:cubicBezTo>
                <a:cubicBezTo>
                  <a:pt x="4878637" y="3106564"/>
                  <a:pt x="4641425" y="3016045"/>
                  <a:pt x="4387723" y="3069667"/>
                </a:cubicBezTo>
                <a:cubicBezTo>
                  <a:pt x="4134021" y="3123289"/>
                  <a:pt x="4042791" y="3055109"/>
                  <a:pt x="3903236" y="3069667"/>
                </a:cubicBezTo>
                <a:cubicBezTo>
                  <a:pt x="3763681" y="3084225"/>
                  <a:pt x="3605130" y="3064624"/>
                  <a:pt x="3464890" y="3069667"/>
                </a:cubicBezTo>
                <a:cubicBezTo>
                  <a:pt x="3324650" y="3074710"/>
                  <a:pt x="3187099" y="3036911"/>
                  <a:pt x="3026545" y="3069667"/>
                </a:cubicBezTo>
                <a:cubicBezTo>
                  <a:pt x="2865992" y="3102423"/>
                  <a:pt x="2641641" y="3028039"/>
                  <a:pt x="2542058" y="3069667"/>
                </a:cubicBezTo>
                <a:cubicBezTo>
                  <a:pt x="2442475" y="3111295"/>
                  <a:pt x="2093343" y="3006589"/>
                  <a:pt x="1919147" y="3069667"/>
                </a:cubicBezTo>
                <a:cubicBezTo>
                  <a:pt x="1744951" y="3132745"/>
                  <a:pt x="1597131" y="3056739"/>
                  <a:pt x="1434660" y="3069667"/>
                </a:cubicBezTo>
                <a:cubicBezTo>
                  <a:pt x="1272189" y="3082595"/>
                  <a:pt x="670568" y="3006510"/>
                  <a:pt x="442615" y="3069667"/>
                </a:cubicBezTo>
                <a:cubicBezTo>
                  <a:pt x="203108" y="3066932"/>
                  <a:pt x="35355" y="2858060"/>
                  <a:pt x="0" y="2627052"/>
                </a:cubicBezTo>
                <a:cubicBezTo>
                  <a:pt x="-24497" y="2390888"/>
                  <a:pt x="35655" y="2350950"/>
                  <a:pt x="0" y="2080943"/>
                </a:cubicBezTo>
                <a:cubicBezTo>
                  <a:pt x="-35655" y="1810936"/>
                  <a:pt x="50769" y="1700349"/>
                  <a:pt x="0" y="1512989"/>
                </a:cubicBezTo>
                <a:cubicBezTo>
                  <a:pt x="-50769" y="1325629"/>
                  <a:pt x="37625" y="1216534"/>
                  <a:pt x="0" y="966880"/>
                </a:cubicBezTo>
                <a:cubicBezTo>
                  <a:pt x="-37625" y="717226"/>
                  <a:pt x="4586" y="587861"/>
                  <a:pt x="0" y="442615"/>
                </a:cubicBezTo>
                <a:close/>
              </a:path>
              <a:path w="5499391" h="3069667" stroke="0" extrusionOk="0">
                <a:moveTo>
                  <a:pt x="0" y="442615"/>
                </a:moveTo>
                <a:cubicBezTo>
                  <a:pt x="-3130" y="160560"/>
                  <a:pt x="206048" y="-10764"/>
                  <a:pt x="442615" y="0"/>
                </a:cubicBezTo>
                <a:cubicBezTo>
                  <a:pt x="605865" y="-38082"/>
                  <a:pt x="694607" y="43467"/>
                  <a:pt x="927102" y="0"/>
                </a:cubicBezTo>
                <a:cubicBezTo>
                  <a:pt x="1159597" y="-43467"/>
                  <a:pt x="1251007" y="17269"/>
                  <a:pt x="1411589" y="0"/>
                </a:cubicBezTo>
                <a:cubicBezTo>
                  <a:pt x="1572171" y="-17269"/>
                  <a:pt x="1707752" y="38309"/>
                  <a:pt x="1849934" y="0"/>
                </a:cubicBezTo>
                <a:cubicBezTo>
                  <a:pt x="1992116" y="-38309"/>
                  <a:pt x="2230766" y="45156"/>
                  <a:pt x="2472846" y="0"/>
                </a:cubicBezTo>
                <a:cubicBezTo>
                  <a:pt x="2714926" y="-45156"/>
                  <a:pt x="2754157" y="46572"/>
                  <a:pt x="2911191" y="0"/>
                </a:cubicBezTo>
                <a:cubicBezTo>
                  <a:pt x="3068225" y="-46572"/>
                  <a:pt x="3319797" y="74038"/>
                  <a:pt x="3580244" y="0"/>
                </a:cubicBezTo>
                <a:cubicBezTo>
                  <a:pt x="3840691" y="-74038"/>
                  <a:pt x="3969974" y="13857"/>
                  <a:pt x="4249298" y="0"/>
                </a:cubicBezTo>
                <a:cubicBezTo>
                  <a:pt x="4528622" y="-13857"/>
                  <a:pt x="4696014" y="50705"/>
                  <a:pt x="5056776" y="0"/>
                </a:cubicBezTo>
                <a:cubicBezTo>
                  <a:pt x="5326948" y="62103"/>
                  <a:pt x="5511931" y="141542"/>
                  <a:pt x="5499391" y="442615"/>
                </a:cubicBezTo>
                <a:cubicBezTo>
                  <a:pt x="5562556" y="647688"/>
                  <a:pt x="5469593" y="791024"/>
                  <a:pt x="5499391" y="1010569"/>
                </a:cubicBezTo>
                <a:cubicBezTo>
                  <a:pt x="5529189" y="1230114"/>
                  <a:pt x="5442177" y="1321895"/>
                  <a:pt x="5499391" y="1600367"/>
                </a:cubicBezTo>
                <a:cubicBezTo>
                  <a:pt x="5556605" y="1878839"/>
                  <a:pt x="5452672" y="1912606"/>
                  <a:pt x="5499391" y="2102787"/>
                </a:cubicBezTo>
                <a:cubicBezTo>
                  <a:pt x="5546110" y="2292968"/>
                  <a:pt x="5478046" y="2495125"/>
                  <a:pt x="5499391" y="2627052"/>
                </a:cubicBezTo>
                <a:cubicBezTo>
                  <a:pt x="5504991" y="2867820"/>
                  <a:pt x="5347825" y="3037185"/>
                  <a:pt x="5056776" y="3069667"/>
                </a:cubicBezTo>
                <a:cubicBezTo>
                  <a:pt x="4918601" y="3073701"/>
                  <a:pt x="4708745" y="3034960"/>
                  <a:pt x="4618431" y="3069667"/>
                </a:cubicBezTo>
                <a:cubicBezTo>
                  <a:pt x="4528117" y="3104374"/>
                  <a:pt x="4263041" y="3065339"/>
                  <a:pt x="4041661" y="3069667"/>
                </a:cubicBezTo>
                <a:cubicBezTo>
                  <a:pt x="3820281" y="3073995"/>
                  <a:pt x="3726344" y="3038317"/>
                  <a:pt x="3603315" y="3069667"/>
                </a:cubicBezTo>
                <a:cubicBezTo>
                  <a:pt x="3480286" y="3101017"/>
                  <a:pt x="3261665" y="3037620"/>
                  <a:pt x="3118828" y="3069667"/>
                </a:cubicBezTo>
                <a:cubicBezTo>
                  <a:pt x="2975991" y="3101714"/>
                  <a:pt x="2795200" y="3047582"/>
                  <a:pt x="2588200" y="3069667"/>
                </a:cubicBezTo>
                <a:cubicBezTo>
                  <a:pt x="2381200" y="3091752"/>
                  <a:pt x="2256962" y="3042314"/>
                  <a:pt x="1965288" y="3069667"/>
                </a:cubicBezTo>
                <a:cubicBezTo>
                  <a:pt x="1673614" y="3097020"/>
                  <a:pt x="1573317" y="3003429"/>
                  <a:pt x="1388518" y="3069667"/>
                </a:cubicBezTo>
                <a:cubicBezTo>
                  <a:pt x="1203719" y="3135905"/>
                  <a:pt x="797494" y="3029506"/>
                  <a:pt x="442615" y="3069667"/>
                </a:cubicBezTo>
                <a:cubicBezTo>
                  <a:pt x="252559" y="3054736"/>
                  <a:pt x="8557" y="2863461"/>
                  <a:pt x="0" y="2627052"/>
                </a:cubicBezTo>
                <a:cubicBezTo>
                  <a:pt x="-52375" y="2435336"/>
                  <a:pt x="57969" y="2350235"/>
                  <a:pt x="0" y="2124631"/>
                </a:cubicBezTo>
                <a:cubicBezTo>
                  <a:pt x="-57969" y="1899027"/>
                  <a:pt x="20582" y="1759601"/>
                  <a:pt x="0" y="1578522"/>
                </a:cubicBezTo>
                <a:cubicBezTo>
                  <a:pt x="-20582" y="1397443"/>
                  <a:pt x="58353" y="1210987"/>
                  <a:pt x="0" y="1032413"/>
                </a:cubicBezTo>
                <a:cubicBezTo>
                  <a:pt x="-58353" y="853839"/>
                  <a:pt x="68165" y="661984"/>
                  <a:pt x="0" y="44261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441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Models with reduced number of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A06BC5EA-3532-B6E0-1A04-77BCCB876B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56" y="3688473"/>
            <a:ext cx="4025434" cy="2683622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9EC8511E-A526-C78A-D2AE-EBFE21A9F33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56" y="918098"/>
            <a:ext cx="4025434" cy="2683622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AA35A80-F1B4-E8A9-9977-FEF471DFF0B1}"/>
              </a:ext>
            </a:extLst>
          </p:cNvPr>
          <p:cNvSpPr/>
          <p:nvPr/>
        </p:nvSpPr>
        <p:spPr>
          <a:xfrm>
            <a:off x="624304" y="848567"/>
            <a:ext cx="5431263" cy="803160"/>
          </a:xfrm>
          <a:custGeom>
            <a:avLst/>
            <a:gdLst>
              <a:gd name="connsiteX0" fmla="*/ 0 w 5431263"/>
              <a:gd name="connsiteY0" fmla="*/ 262344 h 803160"/>
              <a:gd name="connsiteX1" fmla="*/ 262344 w 5431263"/>
              <a:gd name="connsiteY1" fmla="*/ 0 h 803160"/>
              <a:gd name="connsiteX2" fmla="*/ 758453 w 5431263"/>
              <a:gd name="connsiteY2" fmla="*/ 0 h 803160"/>
              <a:gd name="connsiteX3" fmla="*/ 1303628 w 5431263"/>
              <a:gd name="connsiteY3" fmla="*/ 0 h 803160"/>
              <a:gd name="connsiteX4" fmla="*/ 1897869 w 5431263"/>
              <a:gd name="connsiteY4" fmla="*/ 0 h 803160"/>
              <a:gd name="connsiteX5" fmla="*/ 2443044 w 5431263"/>
              <a:gd name="connsiteY5" fmla="*/ 0 h 803160"/>
              <a:gd name="connsiteX6" fmla="*/ 2988219 w 5431263"/>
              <a:gd name="connsiteY6" fmla="*/ 0 h 803160"/>
              <a:gd name="connsiteX7" fmla="*/ 3533394 w 5431263"/>
              <a:gd name="connsiteY7" fmla="*/ 0 h 803160"/>
              <a:gd name="connsiteX8" fmla="*/ 3980438 w 5431263"/>
              <a:gd name="connsiteY8" fmla="*/ 0 h 803160"/>
              <a:gd name="connsiteX9" fmla="*/ 4574678 w 5431263"/>
              <a:gd name="connsiteY9" fmla="*/ 0 h 803160"/>
              <a:gd name="connsiteX10" fmla="*/ 5168919 w 5431263"/>
              <a:gd name="connsiteY10" fmla="*/ 0 h 803160"/>
              <a:gd name="connsiteX11" fmla="*/ 5431263 w 5431263"/>
              <a:gd name="connsiteY11" fmla="*/ 262344 h 803160"/>
              <a:gd name="connsiteX12" fmla="*/ 5431263 w 5431263"/>
              <a:gd name="connsiteY12" fmla="*/ 540816 h 803160"/>
              <a:gd name="connsiteX13" fmla="*/ 5168919 w 5431263"/>
              <a:gd name="connsiteY13" fmla="*/ 803160 h 803160"/>
              <a:gd name="connsiteX14" fmla="*/ 4525613 w 5431263"/>
              <a:gd name="connsiteY14" fmla="*/ 803160 h 803160"/>
              <a:gd name="connsiteX15" fmla="*/ 3931372 w 5431263"/>
              <a:gd name="connsiteY15" fmla="*/ 803160 h 803160"/>
              <a:gd name="connsiteX16" fmla="*/ 3435263 w 5431263"/>
              <a:gd name="connsiteY16" fmla="*/ 803160 h 803160"/>
              <a:gd name="connsiteX17" fmla="*/ 2988219 w 5431263"/>
              <a:gd name="connsiteY17" fmla="*/ 803160 h 803160"/>
              <a:gd name="connsiteX18" fmla="*/ 2393978 w 5431263"/>
              <a:gd name="connsiteY18" fmla="*/ 803160 h 803160"/>
              <a:gd name="connsiteX19" fmla="*/ 1946935 w 5431263"/>
              <a:gd name="connsiteY19" fmla="*/ 803160 h 803160"/>
              <a:gd name="connsiteX20" fmla="*/ 1450826 w 5431263"/>
              <a:gd name="connsiteY20" fmla="*/ 803160 h 803160"/>
              <a:gd name="connsiteX21" fmla="*/ 1003782 w 5431263"/>
              <a:gd name="connsiteY21" fmla="*/ 803160 h 803160"/>
              <a:gd name="connsiteX22" fmla="*/ 262344 w 5431263"/>
              <a:gd name="connsiteY22" fmla="*/ 803160 h 803160"/>
              <a:gd name="connsiteX23" fmla="*/ 0 w 5431263"/>
              <a:gd name="connsiteY23" fmla="*/ 540816 h 803160"/>
              <a:gd name="connsiteX24" fmla="*/ 0 w 5431263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31263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366975" y="-31994"/>
                  <a:pt x="599719" y="39910"/>
                  <a:pt x="758453" y="0"/>
                </a:cubicBezTo>
                <a:cubicBezTo>
                  <a:pt x="917187" y="-39910"/>
                  <a:pt x="1160058" y="45617"/>
                  <a:pt x="1303628" y="0"/>
                </a:cubicBezTo>
                <a:cubicBezTo>
                  <a:pt x="1447198" y="-45617"/>
                  <a:pt x="1728456" y="11665"/>
                  <a:pt x="1897869" y="0"/>
                </a:cubicBezTo>
                <a:cubicBezTo>
                  <a:pt x="2067282" y="-11665"/>
                  <a:pt x="2298125" y="49142"/>
                  <a:pt x="2443044" y="0"/>
                </a:cubicBezTo>
                <a:cubicBezTo>
                  <a:pt x="2587963" y="-49142"/>
                  <a:pt x="2760522" y="46272"/>
                  <a:pt x="2988219" y="0"/>
                </a:cubicBezTo>
                <a:cubicBezTo>
                  <a:pt x="3215916" y="-46272"/>
                  <a:pt x="3274815" y="58499"/>
                  <a:pt x="3533394" y="0"/>
                </a:cubicBezTo>
                <a:cubicBezTo>
                  <a:pt x="3791973" y="-58499"/>
                  <a:pt x="3796428" y="17019"/>
                  <a:pt x="3980438" y="0"/>
                </a:cubicBezTo>
                <a:cubicBezTo>
                  <a:pt x="4164448" y="-17019"/>
                  <a:pt x="4346566" y="27870"/>
                  <a:pt x="4574678" y="0"/>
                </a:cubicBezTo>
                <a:cubicBezTo>
                  <a:pt x="4802790" y="-27870"/>
                  <a:pt x="4939130" y="49816"/>
                  <a:pt x="5168919" y="0"/>
                </a:cubicBezTo>
                <a:cubicBezTo>
                  <a:pt x="5309543" y="-36819"/>
                  <a:pt x="5465108" y="107058"/>
                  <a:pt x="5431263" y="262344"/>
                </a:cubicBezTo>
                <a:cubicBezTo>
                  <a:pt x="5445631" y="345101"/>
                  <a:pt x="5429067" y="432373"/>
                  <a:pt x="5431263" y="540816"/>
                </a:cubicBezTo>
                <a:cubicBezTo>
                  <a:pt x="5393657" y="698360"/>
                  <a:pt x="5356320" y="805650"/>
                  <a:pt x="5168919" y="803160"/>
                </a:cubicBezTo>
                <a:cubicBezTo>
                  <a:pt x="4986051" y="803551"/>
                  <a:pt x="4756111" y="765911"/>
                  <a:pt x="4525613" y="803160"/>
                </a:cubicBezTo>
                <a:cubicBezTo>
                  <a:pt x="4295115" y="840409"/>
                  <a:pt x="4203126" y="737665"/>
                  <a:pt x="3931372" y="803160"/>
                </a:cubicBezTo>
                <a:cubicBezTo>
                  <a:pt x="3659618" y="868655"/>
                  <a:pt x="3643847" y="794997"/>
                  <a:pt x="3435263" y="803160"/>
                </a:cubicBezTo>
                <a:cubicBezTo>
                  <a:pt x="3226679" y="811323"/>
                  <a:pt x="3089685" y="771363"/>
                  <a:pt x="2988219" y="803160"/>
                </a:cubicBezTo>
                <a:cubicBezTo>
                  <a:pt x="2886753" y="834957"/>
                  <a:pt x="2651445" y="740858"/>
                  <a:pt x="2393978" y="803160"/>
                </a:cubicBezTo>
                <a:cubicBezTo>
                  <a:pt x="2136511" y="865462"/>
                  <a:pt x="2151780" y="765051"/>
                  <a:pt x="1946935" y="803160"/>
                </a:cubicBezTo>
                <a:cubicBezTo>
                  <a:pt x="1742090" y="841269"/>
                  <a:pt x="1608318" y="788548"/>
                  <a:pt x="1450826" y="803160"/>
                </a:cubicBezTo>
                <a:cubicBezTo>
                  <a:pt x="1293334" y="817772"/>
                  <a:pt x="1125055" y="792744"/>
                  <a:pt x="1003782" y="803160"/>
                </a:cubicBezTo>
                <a:cubicBezTo>
                  <a:pt x="882509" y="813576"/>
                  <a:pt x="576548" y="790387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431263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474818" y="-31062"/>
                  <a:pt x="562772" y="47353"/>
                  <a:pt x="709388" y="0"/>
                </a:cubicBezTo>
                <a:cubicBezTo>
                  <a:pt x="856004" y="-47353"/>
                  <a:pt x="957717" y="51195"/>
                  <a:pt x="1156431" y="0"/>
                </a:cubicBezTo>
                <a:cubicBezTo>
                  <a:pt x="1355145" y="-51195"/>
                  <a:pt x="1403285" y="29858"/>
                  <a:pt x="1554409" y="0"/>
                </a:cubicBezTo>
                <a:cubicBezTo>
                  <a:pt x="1705533" y="-29858"/>
                  <a:pt x="1994236" y="38148"/>
                  <a:pt x="2148650" y="0"/>
                </a:cubicBezTo>
                <a:cubicBezTo>
                  <a:pt x="2303064" y="-38148"/>
                  <a:pt x="2366426" y="2319"/>
                  <a:pt x="2546627" y="0"/>
                </a:cubicBezTo>
                <a:cubicBezTo>
                  <a:pt x="2726828" y="-2319"/>
                  <a:pt x="2962923" y="17182"/>
                  <a:pt x="3189934" y="0"/>
                </a:cubicBezTo>
                <a:cubicBezTo>
                  <a:pt x="3416945" y="-17182"/>
                  <a:pt x="3576315" y="28814"/>
                  <a:pt x="3833240" y="0"/>
                </a:cubicBezTo>
                <a:cubicBezTo>
                  <a:pt x="4090165" y="-28814"/>
                  <a:pt x="4216969" y="10048"/>
                  <a:pt x="4378415" y="0"/>
                </a:cubicBezTo>
                <a:cubicBezTo>
                  <a:pt x="4539861" y="-10048"/>
                  <a:pt x="4899352" y="64269"/>
                  <a:pt x="5168919" y="0"/>
                </a:cubicBezTo>
                <a:cubicBezTo>
                  <a:pt x="5331426" y="1286"/>
                  <a:pt x="5433755" y="108604"/>
                  <a:pt x="5431263" y="262344"/>
                </a:cubicBezTo>
                <a:cubicBezTo>
                  <a:pt x="5439996" y="369529"/>
                  <a:pt x="5427338" y="484059"/>
                  <a:pt x="5431263" y="540816"/>
                </a:cubicBezTo>
                <a:cubicBezTo>
                  <a:pt x="5434158" y="691428"/>
                  <a:pt x="5342330" y="806905"/>
                  <a:pt x="5168919" y="803160"/>
                </a:cubicBezTo>
                <a:cubicBezTo>
                  <a:pt x="4938300" y="813791"/>
                  <a:pt x="4757636" y="791585"/>
                  <a:pt x="4574678" y="803160"/>
                </a:cubicBezTo>
                <a:cubicBezTo>
                  <a:pt x="4391720" y="814735"/>
                  <a:pt x="4374037" y="765007"/>
                  <a:pt x="4176701" y="803160"/>
                </a:cubicBezTo>
                <a:cubicBezTo>
                  <a:pt x="3979365" y="841313"/>
                  <a:pt x="3850390" y="767125"/>
                  <a:pt x="3729657" y="803160"/>
                </a:cubicBezTo>
                <a:cubicBezTo>
                  <a:pt x="3608924" y="839195"/>
                  <a:pt x="3403256" y="743007"/>
                  <a:pt x="3184482" y="803160"/>
                </a:cubicBezTo>
                <a:cubicBezTo>
                  <a:pt x="2965709" y="863313"/>
                  <a:pt x="2971209" y="792826"/>
                  <a:pt x="2786504" y="803160"/>
                </a:cubicBezTo>
                <a:cubicBezTo>
                  <a:pt x="2601799" y="813494"/>
                  <a:pt x="2484991" y="765802"/>
                  <a:pt x="2339461" y="803160"/>
                </a:cubicBezTo>
                <a:cubicBezTo>
                  <a:pt x="2193931" y="840518"/>
                  <a:pt x="2086866" y="754425"/>
                  <a:pt x="1843351" y="803160"/>
                </a:cubicBezTo>
                <a:cubicBezTo>
                  <a:pt x="1599836" y="851895"/>
                  <a:pt x="1454077" y="740648"/>
                  <a:pt x="1249111" y="803160"/>
                </a:cubicBezTo>
                <a:cubicBezTo>
                  <a:pt x="1044145" y="865672"/>
                  <a:pt x="664404" y="754043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However, using 1170 variables is computationally expensive, what if we use fewer descriptors?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2CAECAC-17CF-94AC-DBE9-5E07A70837E5}"/>
              </a:ext>
            </a:extLst>
          </p:cNvPr>
          <p:cNvSpPr/>
          <p:nvPr/>
        </p:nvSpPr>
        <p:spPr>
          <a:xfrm>
            <a:off x="799618" y="2149304"/>
            <a:ext cx="5029201" cy="682951"/>
          </a:xfrm>
          <a:custGeom>
            <a:avLst/>
            <a:gdLst>
              <a:gd name="connsiteX0" fmla="*/ 0 w 5029201"/>
              <a:gd name="connsiteY0" fmla="*/ 113827 h 682951"/>
              <a:gd name="connsiteX1" fmla="*/ 113827 w 5029201"/>
              <a:gd name="connsiteY1" fmla="*/ 0 h 682951"/>
              <a:gd name="connsiteX2" fmla="*/ 599317 w 5029201"/>
              <a:gd name="connsiteY2" fmla="*/ 0 h 682951"/>
              <a:gd name="connsiteX3" fmla="*/ 1132822 w 5029201"/>
              <a:gd name="connsiteY3" fmla="*/ 0 h 682951"/>
              <a:gd name="connsiteX4" fmla="*/ 1714343 w 5029201"/>
              <a:gd name="connsiteY4" fmla="*/ 0 h 682951"/>
              <a:gd name="connsiteX5" fmla="*/ 2247848 w 5029201"/>
              <a:gd name="connsiteY5" fmla="*/ 0 h 682951"/>
              <a:gd name="connsiteX6" fmla="*/ 2781353 w 5029201"/>
              <a:gd name="connsiteY6" fmla="*/ 0 h 682951"/>
              <a:gd name="connsiteX7" fmla="*/ 3314858 w 5029201"/>
              <a:gd name="connsiteY7" fmla="*/ 0 h 682951"/>
              <a:gd name="connsiteX8" fmla="*/ 3752333 w 5029201"/>
              <a:gd name="connsiteY8" fmla="*/ 0 h 682951"/>
              <a:gd name="connsiteX9" fmla="*/ 4333853 w 5029201"/>
              <a:gd name="connsiteY9" fmla="*/ 0 h 682951"/>
              <a:gd name="connsiteX10" fmla="*/ 4915374 w 5029201"/>
              <a:gd name="connsiteY10" fmla="*/ 0 h 682951"/>
              <a:gd name="connsiteX11" fmla="*/ 5029201 w 5029201"/>
              <a:gd name="connsiteY11" fmla="*/ 113827 h 682951"/>
              <a:gd name="connsiteX12" fmla="*/ 5029201 w 5029201"/>
              <a:gd name="connsiteY12" fmla="*/ 569124 h 682951"/>
              <a:gd name="connsiteX13" fmla="*/ 4915374 w 5029201"/>
              <a:gd name="connsiteY13" fmla="*/ 682951 h 682951"/>
              <a:gd name="connsiteX14" fmla="*/ 4285838 w 5029201"/>
              <a:gd name="connsiteY14" fmla="*/ 682951 h 682951"/>
              <a:gd name="connsiteX15" fmla="*/ 3704317 w 5029201"/>
              <a:gd name="connsiteY15" fmla="*/ 682951 h 682951"/>
              <a:gd name="connsiteX16" fmla="*/ 3218827 w 5029201"/>
              <a:gd name="connsiteY16" fmla="*/ 682951 h 682951"/>
              <a:gd name="connsiteX17" fmla="*/ 2781353 w 5029201"/>
              <a:gd name="connsiteY17" fmla="*/ 682951 h 682951"/>
              <a:gd name="connsiteX18" fmla="*/ 2199832 w 5029201"/>
              <a:gd name="connsiteY18" fmla="*/ 682951 h 682951"/>
              <a:gd name="connsiteX19" fmla="*/ 1762358 w 5029201"/>
              <a:gd name="connsiteY19" fmla="*/ 682951 h 682951"/>
              <a:gd name="connsiteX20" fmla="*/ 1276868 w 5029201"/>
              <a:gd name="connsiteY20" fmla="*/ 682951 h 682951"/>
              <a:gd name="connsiteX21" fmla="*/ 839394 w 5029201"/>
              <a:gd name="connsiteY21" fmla="*/ 682951 h 682951"/>
              <a:gd name="connsiteX22" fmla="*/ 113827 w 5029201"/>
              <a:gd name="connsiteY22" fmla="*/ 682951 h 682951"/>
              <a:gd name="connsiteX23" fmla="*/ 0 w 5029201"/>
              <a:gd name="connsiteY23" fmla="*/ 569124 h 682951"/>
              <a:gd name="connsiteX24" fmla="*/ 0 w 5029201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29201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271826" y="-19384"/>
                  <a:pt x="380212" y="54522"/>
                  <a:pt x="599317" y="0"/>
                </a:cubicBezTo>
                <a:cubicBezTo>
                  <a:pt x="818422" y="-54522"/>
                  <a:pt x="903058" y="23135"/>
                  <a:pt x="1132822" y="0"/>
                </a:cubicBezTo>
                <a:cubicBezTo>
                  <a:pt x="1362587" y="-23135"/>
                  <a:pt x="1516825" y="69554"/>
                  <a:pt x="1714343" y="0"/>
                </a:cubicBezTo>
                <a:cubicBezTo>
                  <a:pt x="1911861" y="-69554"/>
                  <a:pt x="2031123" y="6522"/>
                  <a:pt x="2247848" y="0"/>
                </a:cubicBezTo>
                <a:cubicBezTo>
                  <a:pt x="2464574" y="-6522"/>
                  <a:pt x="2542121" y="46457"/>
                  <a:pt x="2781353" y="0"/>
                </a:cubicBezTo>
                <a:cubicBezTo>
                  <a:pt x="3020586" y="-46457"/>
                  <a:pt x="3179341" y="3109"/>
                  <a:pt x="3314858" y="0"/>
                </a:cubicBezTo>
                <a:cubicBezTo>
                  <a:pt x="3450375" y="-3109"/>
                  <a:pt x="3558819" y="36046"/>
                  <a:pt x="3752333" y="0"/>
                </a:cubicBezTo>
                <a:cubicBezTo>
                  <a:pt x="3945848" y="-36046"/>
                  <a:pt x="4145627" y="47166"/>
                  <a:pt x="4333853" y="0"/>
                </a:cubicBezTo>
                <a:cubicBezTo>
                  <a:pt x="4522079" y="-47166"/>
                  <a:pt x="4644673" y="61274"/>
                  <a:pt x="4915374" y="0"/>
                </a:cubicBezTo>
                <a:cubicBezTo>
                  <a:pt x="4977704" y="-4622"/>
                  <a:pt x="5040205" y="47581"/>
                  <a:pt x="5029201" y="113827"/>
                </a:cubicBezTo>
                <a:cubicBezTo>
                  <a:pt x="5070922" y="242853"/>
                  <a:pt x="4986279" y="394826"/>
                  <a:pt x="5029201" y="569124"/>
                </a:cubicBezTo>
                <a:cubicBezTo>
                  <a:pt x="5027783" y="632466"/>
                  <a:pt x="4986075" y="683410"/>
                  <a:pt x="4915374" y="682951"/>
                </a:cubicBezTo>
                <a:cubicBezTo>
                  <a:pt x="4727484" y="685950"/>
                  <a:pt x="4434978" y="645150"/>
                  <a:pt x="4285838" y="682951"/>
                </a:cubicBezTo>
                <a:cubicBezTo>
                  <a:pt x="4136698" y="720752"/>
                  <a:pt x="3857465" y="676016"/>
                  <a:pt x="3704317" y="682951"/>
                </a:cubicBezTo>
                <a:cubicBezTo>
                  <a:pt x="3551169" y="689886"/>
                  <a:pt x="3376672" y="657102"/>
                  <a:pt x="3218827" y="682951"/>
                </a:cubicBezTo>
                <a:cubicBezTo>
                  <a:pt x="3060982" y="708800"/>
                  <a:pt x="2900212" y="632255"/>
                  <a:pt x="2781353" y="682951"/>
                </a:cubicBezTo>
                <a:cubicBezTo>
                  <a:pt x="2662494" y="733647"/>
                  <a:pt x="2349817" y="672991"/>
                  <a:pt x="2199832" y="682951"/>
                </a:cubicBezTo>
                <a:cubicBezTo>
                  <a:pt x="2049847" y="692911"/>
                  <a:pt x="1925678" y="670529"/>
                  <a:pt x="1762358" y="682951"/>
                </a:cubicBezTo>
                <a:cubicBezTo>
                  <a:pt x="1599038" y="695373"/>
                  <a:pt x="1428228" y="626519"/>
                  <a:pt x="1276868" y="682951"/>
                </a:cubicBezTo>
                <a:cubicBezTo>
                  <a:pt x="1125508" y="739383"/>
                  <a:pt x="958366" y="672910"/>
                  <a:pt x="839394" y="682951"/>
                </a:cubicBezTo>
                <a:cubicBezTo>
                  <a:pt x="720422" y="692992"/>
                  <a:pt x="468362" y="678416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029201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10140" y="-20304"/>
                  <a:pt x="378419" y="34338"/>
                  <a:pt x="551301" y="0"/>
                </a:cubicBezTo>
                <a:cubicBezTo>
                  <a:pt x="724183" y="-34338"/>
                  <a:pt x="883039" y="14096"/>
                  <a:pt x="988776" y="0"/>
                </a:cubicBezTo>
                <a:cubicBezTo>
                  <a:pt x="1094514" y="-14096"/>
                  <a:pt x="1215572" y="23556"/>
                  <a:pt x="1378234" y="0"/>
                </a:cubicBezTo>
                <a:cubicBezTo>
                  <a:pt x="1540896" y="-23556"/>
                  <a:pt x="1807492" y="35105"/>
                  <a:pt x="1959755" y="0"/>
                </a:cubicBezTo>
                <a:cubicBezTo>
                  <a:pt x="2112018" y="-35105"/>
                  <a:pt x="2164407" y="17968"/>
                  <a:pt x="2349214" y="0"/>
                </a:cubicBezTo>
                <a:cubicBezTo>
                  <a:pt x="2534021" y="-17968"/>
                  <a:pt x="2698845" y="23236"/>
                  <a:pt x="2978750" y="0"/>
                </a:cubicBezTo>
                <a:cubicBezTo>
                  <a:pt x="3258655" y="-23236"/>
                  <a:pt x="3471963" y="11191"/>
                  <a:pt x="3608286" y="0"/>
                </a:cubicBezTo>
                <a:cubicBezTo>
                  <a:pt x="3744609" y="-11191"/>
                  <a:pt x="3929735" y="47870"/>
                  <a:pt x="4141791" y="0"/>
                </a:cubicBezTo>
                <a:cubicBezTo>
                  <a:pt x="4353848" y="-47870"/>
                  <a:pt x="4681843" y="25542"/>
                  <a:pt x="4915374" y="0"/>
                </a:cubicBezTo>
                <a:cubicBezTo>
                  <a:pt x="4985272" y="513"/>
                  <a:pt x="5033733" y="34865"/>
                  <a:pt x="5029201" y="113827"/>
                </a:cubicBezTo>
                <a:cubicBezTo>
                  <a:pt x="5034513" y="232224"/>
                  <a:pt x="5005120" y="361053"/>
                  <a:pt x="5029201" y="569124"/>
                </a:cubicBezTo>
                <a:cubicBezTo>
                  <a:pt x="5032691" y="638889"/>
                  <a:pt x="4996823" y="685391"/>
                  <a:pt x="4915374" y="682951"/>
                </a:cubicBezTo>
                <a:cubicBezTo>
                  <a:pt x="4786130" y="735417"/>
                  <a:pt x="4486148" y="670553"/>
                  <a:pt x="4333853" y="682951"/>
                </a:cubicBezTo>
                <a:cubicBezTo>
                  <a:pt x="4181558" y="695349"/>
                  <a:pt x="4076894" y="669771"/>
                  <a:pt x="3944394" y="682951"/>
                </a:cubicBezTo>
                <a:cubicBezTo>
                  <a:pt x="3811894" y="696131"/>
                  <a:pt x="3628133" y="655267"/>
                  <a:pt x="3506920" y="682951"/>
                </a:cubicBezTo>
                <a:cubicBezTo>
                  <a:pt x="3385707" y="710635"/>
                  <a:pt x="3170802" y="649393"/>
                  <a:pt x="2973415" y="682951"/>
                </a:cubicBezTo>
                <a:cubicBezTo>
                  <a:pt x="2776028" y="716509"/>
                  <a:pt x="2718881" y="636994"/>
                  <a:pt x="2583956" y="682951"/>
                </a:cubicBezTo>
                <a:cubicBezTo>
                  <a:pt x="2449031" y="728908"/>
                  <a:pt x="2253093" y="661124"/>
                  <a:pt x="2146482" y="682951"/>
                </a:cubicBezTo>
                <a:cubicBezTo>
                  <a:pt x="2039871" y="704778"/>
                  <a:pt x="1772013" y="649833"/>
                  <a:pt x="1660992" y="682951"/>
                </a:cubicBezTo>
                <a:cubicBezTo>
                  <a:pt x="1549971" y="716069"/>
                  <a:pt x="1247191" y="656310"/>
                  <a:pt x="1079471" y="682951"/>
                </a:cubicBezTo>
                <a:cubicBezTo>
                  <a:pt x="911751" y="709592"/>
                  <a:pt x="363851" y="663817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Most important descriptors were found based on average variance reduction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C680C98-059D-D601-735A-6D8778C586C5}"/>
              </a:ext>
            </a:extLst>
          </p:cNvPr>
          <p:cNvSpPr/>
          <p:nvPr/>
        </p:nvSpPr>
        <p:spPr>
          <a:xfrm>
            <a:off x="799618" y="3138652"/>
            <a:ext cx="5029201" cy="573154"/>
          </a:xfrm>
          <a:custGeom>
            <a:avLst/>
            <a:gdLst>
              <a:gd name="connsiteX0" fmla="*/ 0 w 5029201"/>
              <a:gd name="connsiteY0" fmla="*/ 95528 h 573154"/>
              <a:gd name="connsiteX1" fmla="*/ 95528 w 5029201"/>
              <a:gd name="connsiteY1" fmla="*/ 0 h 573154"/>
              <a:gd name="connsiteX2" fmla="*/ 584718 w 5029201"/>
              <a:gd name="connsiteY2" fmla="*/ 0 h 573154"/>
              <a:gd name="connsiteX3" fmla="*/ 1122290 w 5029201"/>
              <a:gd name="connsiteY3" fmla="*/ 0 h 573154"/>
              <a:gd name="connsiteX4" fmla="*/ 1708243 w 5029201"/>
              <a:gd name="connsiteY4" fmla="*/ 0 h 573154"/>
              <a:gd name="connsiteX5" fmla="*/ 2245815 w 5029201"/>
              <a:gd name="connsiteY5" fmla="*/ 0 h 573154"/>
              <a:gd name="connsiteX6" fmla="*/ 2783386 w 5029201"/>
              <a:gd name="connsiteY6" fmla="*/ 0 h 573154"/>
              <a:gd name="connsiteX7" fmla="*/ 3320958 w 5029201"/>
              <a:gd name="connsiteY7" fmla="*/ 0 h 573154"/>
              <a:gd name="connsiteX8" fmla="*/ 3761767 w 5029201"/>
              <a:gd name="connsiteY8" fmla="*/ 0 h 573154"/>
              <a:gd name="connsiteX9" fmla="*/ 4347720 w 5029201"/>
              <a:gd name="connsiteY9" fmla="*/ 0 h 573154"/>
              <a:gd name="connsiteX10" fmla="*/ 4933673 w 5029201"/>
              <a:gd name="connsiteY10" fmla="*/ 0 h 573154"/>
              <a:gd name="connsiteX11" fmla="*/ 5029201 w 5029201"/>
              <a:gd name="connsiteY11" fmla="*/ 95528 h 573154"/>
              <a:gd name="connsiteX12" fmla="*/ 5029201 w 5029201"/>
              <a:gd name="connsiteY12" fmla="*/ 477626 h 573154"/>
              <a:gd name="connsiteX13" fmla="*/ 4933673 w 5029201"/>
              <a:gd name="connsiteY13" fmla="*/ 573154 h 573154"/>
              <a:gd name="connsiteX14" fmla="*/ 4299338 w 5029201"/>
              <a:gd name="connsiteY14" fmla="*/ 573154 h 573154"/>
              <a:gd name="connsiteX15" fmla="*/ 3713385 w 5029201"/>
              <a:gd name="connsiteY15" fmla="*/ 573154 h 573154"/>
              <a:gd name="connsiteX16" fmla="*/ 3224195 w 5029201"/>
              <a:gd name="connsiteY16" fmla="*/ 573154 h 573154"/>
              <a:gd name="connsiteX17" fmla="*/ 2783386 w 5029201"/>
              <a:gd name="connsiteY17" fmla="*/ 573154 h 573154"/>
              <a:gd name="connsiteX18" fmla="*/ 2197433 w 5029201"/>
              <a:gd name="connsiteY18" fmla="*/ 573154 h 573154"/>
              <a:gd name="connsiteX19" fmla="*/ 1756624 w 5029201"/>
              <a:gd name="connsiteY19" fmla="*/ 573154 h 573154"/>
              <a:gd name="connsiteX20" fmla="*/ 1267434 w 5029201"/>
              <a:gd name="connsiteY20" fmla="*/ 573154 h 573154"/>
              <a:gd name="connsiteX21" fmla="*/ 826625 w 5029201"/>
              <a:gd name="connsiteY21" fmla="*/ 573154 h 573154"/>
              <a:gd name="connsiteX22" fmla="*/ 95528 w 5029201"/>
              <a:gd name="connsiteY22" fmla="*/ 573154 h 573154"/>
              <a:gd name="connsiteX23" fmla="*/ 0 w 5029201"/>
              <a:gd name="connsiteY23" fmla="*/ 477626 h 573154"/>
              <a:gd name="connsiteX24" fmla="*/ 0 w 5029201"/>
              <a:gd name="connsiteY24" fmla="*/ 95528 h 5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29201" h="573154" fill="none" extrusionOk="0">
                <a:moveTo>
                  <a:pt x="0" y="95528"/>
                </a:moveTo>
                <a:cubicBezTo>
                  <a:pt x="10527" y="42339"/>
                  <a:pt x="47833" y="7874"/>
                  <a:pt x="95528" y="0"/>
                </a:cubicBezTo>
                <a:cubicBezTo>
                  <a:pt x="231205" y="-57539"/>
                  <a:pt x="418645" y="6525"/>
                  <a:pt x="584718" y="0"/>
                </a:cubicBezTo>
                <a:cubicBezTo>
                  <a:pt x="750791" y="-6525"/>
                  <a:pt x="855569" y="20042"/>
                  <a:pt x="1122290" y="0"/>
                </a:cubicBezTo>
                <a:cubicBezTo>
                  <a:pt x="1389011" y="-20042"/>
                  <a:pt x="1526807" y="26043"/>
                  <a:pt x="1708243" y="0"/>
                </a:cubicBezTo>
                <a:cubicBezTo>
                  <a:pt x="1889679" y="-26043"/>
                  <a:pt x="2003178" y="33719"/>
                  <a:pt x="2245815" y="0"/>
                </a:cubicBezTo>
                <a:cubicBezTo>
                  <a:pt x="2488452" y="-33719"/>
                  <a:pt x="2520862" y="20198"/>
                  <a:pt x="2783386" y="0"/>
                </a:cubicBezTo>
                <a:cubicBezTo>
                  <a:pt x="3045910" y="-20198"/>
                  <a:pt x="3115788" y="44960"/>
                  <a:pt x="3320958" y="0"/>
                </a:cubicBezTo>
                <a:cubicBezTo>
                  <a:pt x="3526128" y="-44960"/>
                  <a:pt x="3593786" y="23056"/>
                  <a:pt x="3761767" y="0"/>
                </a:cubicBezTo>
                <a:cubicBezTo>
                  <a:pt x="3929748" y="-23056"/>
                  <a:pt x="4149351" y="60139"/>
                  <a:pt x="4347720" y="0"/>
                </a:cubicBezTo>
                <a:cubicBezTo>
                  <a:pt x="4546089" y="-60139"/>
                  <a:pt x="4805864" y="36677"/>
                  <a:pt x="4933673" y="0"/>
                </a:cubicBezTo>
                <a:cubicBezTo>
                  <a:pt x="4985403" y="-8886"/>
                  <a:pt x="5031086" y="42190"/>
                  <a:pt x="5029201" y="95528"/>
                </a:cubicBezTo>
                <a:cubicBezTo>
                  <a:pt x="5040537" y="221739"/>
                  <a:pt x="5004387" y="390506"/>
                  <a:pt x="5029201" y="477626"/>
                </a:cubicBezTo>
                <a:cubicBezTo>
                  <a:pt x="5023144" y="532423"/>
                  <a:pt x="4988788" y="573292"/>
                  <a:pt x="4933673" y="573154"/>
                </a:cubicBezTo>
                <a:cubicBezTo>
                  <a:pt x="4640447" y="587073"/>
                  <a:pt x="4530635" y="533536"/>
                  <a:pt x="4299338" y="573154"/>
                </a:cubicBezTo>
                <a:cubicBezTo>
                  <a:pt x="4068042" y="612772"/>
                  <a:pt x="3911532" y="564694"/>
                  <a:pt x="3713385" y="573154"/>
                </a:cubicBezTo>
                <a:cubicBezTo>
                  <a:pt x="3515238" y="581614"/>
                  <a:pt x="3433034" y="525527"/>
                  <a:pt x="3224195" y="573154"/>
                </a:cubicBezTo>
                <a:cubicBezTo>
                  <a:pt x="3015356" y="620781"/>
                  <a:pt x="2944520" y="558806"/>
                  <a:pt x="2783386" y="573154"/>
                </a:cubicBezTo>
                <a:cubicBezTo>
                  <a:pt x="2622252" y="587502"/>
                  <a:pt x="2407180" y="552155"/>
                  <a:pt x="2197433" y="573154"/>
                </a:cubicBezTo>
                <a:cubicBezTo>
                  <a:pt x="1987686" y="594153"/>
                  <a:pt x="1916250" y="543219"/>
                  <a:pt x="1756624" y="573154"/>
                </a:cubicBezTo>
                <a:cubicBezTo>
                  <a:pt x="1596998" y="603089"/>
                  <a:pt x="1390570" y="549874"/>
                  <a:pt x="1267434" y="573154"/>
                </a:cubicBezTo>
                <a:cubicBezTo>
                  <a:pt x="1144298" y="596434"/>
                  <a:pt x="1002701" y="553027"/>
                  <a:pt x="826625" y="573154"/>
                </a:cubicBezTo>
                <a:cubicBezTo>
                  <a:pt x="650549" y="593281"/>
                  <a:pt x="389580" y="517720"/>
                  <a:pt x="95528" y="573154"/>
                </a:cubicBezTo>
                <a:cubicBezTo>
                  <a:pt x="40647" y="572566"/>
                  <a:pt x="-6933" y="536743"/>
                  <a:pt x="0" y="477626"/>
                </a:cubicBezTo>
                <a:cubicBezTo>
                  <a:pt x="-44281" y="345584"/>
                  <a:pt x="41132" y="188407"/>
                  <a:pt x="0" y="95528"/>
                </a:cubicBezTo>
                <a:close/>
              </a:path>
              <a:path w="5029201" h="573154" stroke="0" extrusionOk="0">
                <a:moveTo>
                  <a:pt x="0" y="95528"/>
                </a:moveTo>
                <a:cubicBezTo>
                  <a:pt x="-254" y="39718"/>
                  <a:pt x="48955" y="-8447"/>
                  <a:pt x="95528" y="0"/>
                </a:cubicBezTo>
                <a:cubicBezTo>
                  <a:pt x="191246" y="-44027"/>
                  <a:pt x="349226" y="2094"/>
                  <a:pt x="536337" y="0"/>
                </a:cubicBezTo>
                <a:cubicBezTo>
                  <a:pt x="723448" y="-2094"/>
                  <a:pt x="769492" y="20795"/>
                  <a:pt x="977146" y="0"/>
                </a:cubicBezTo>
                <a:cubicBezTo>
                  <a:pt x="1184800" y="-20795"/>
                  <a:pt x="1201056" y="38693"/>
                  <a:pt x="1369573" y="0"/>
                </a:cubicBezTo>
                <a:cubicBezTo>
                  <a:pt x="1538090" y="-38693"/>
                  <a:pt x="1693203" y="2429"/>
                  <a:pt x="1955526" y="0"/>
                </a:cubicBezTo>
                <a:cubicBezTo>
                  <a:pt x="2217849" y="-2429"/>
                  <a:pt x="2155071" y="27985"/>
                  <a:pt x="2347953" y="0"/>
                </a:cubicBezTo>
                <a:cubicBezTo>
                  <a:pt x="2540835" y="-27985"/>
                  <a:pt x="2826267" y="15609"/>
                  <a:pt x="2982288" y="0"/>
                </a:cubicBezTo>
                <a:cubicBezTo>
                  <a:pt x="3138309" y="-15609"/>
                  <a:pt x="3470252" y="52995"/>
                  <a:pt x="3616622" y="0"/>
                </a:cubicBezTo>
                <a:cubicBezTo>
                  <a:pt x="3762992" y="-52995"/>
                  <a:pt x="3892070" y="58511"/>
                  <a:pt x="4154194" y="0"/>
                </a:cubicBezTo>
                <a:cubicBezTo>
                  <a:pt x="4416318" y="-58511"/>
                  <a:pt x="4725012" y="23157"/>
                  <a:pt x="4933673" y="0"/>
                </a:cubicBezTo>
                <a:cubicBezTo>
                  <a:pt x="5001545" y="1103"/>
                  <a:pt x="5030728" y="37344"/>
                  <a:pt x="5029201" y="95528"/>
                </a:cubicBezTo>
                <a:cubicBezTo>
                  <a:pt x="5065033" y="179569"/>
                  <a:pt x="5017104" y="348356"/>
                  <a:pt x="5029201" y="477626"/>
                </a:cubicBezTo>
                <a:cubicBezTo>
                  <a:pt x="5032983" y="537862"/>
                  <a:pt x="4993273" y="574052"/>
                  <a:pt x="4933673" y="573154"/>
                </a:cubicBezTo>
                <a:cubicBezTo>
                  <a:pt x="4659751" y="590864"/>
                  <a:pt x="4636124" y="507587"/>
                  <a:pt x="4347720" y="573154"/>
                </a:cubicBezTo>
                <a:cubicBezTo>
                  <a:pt x="4059316" y="638721"/>
                  <a:pt x="4126556" y="571424"/>
                  <a:pt x="3955293" y="573154"/>
                </a:cubicBezTo>
                <a:cubicBezTo>
                  <a:pt x="3784030" y="574884"/>
                  <a:pt x="3603146" y="555096"/>
                  <a:pt x="3514484" y="573154"/>
                </a:cubicBezTo>
                <a:cubicBezTo>
                  <a:pt x="3425822" y="591212"/>
                  <a:pt x="3164903" y="570825"/>
                  <a:pt x="2976912" y="573154"/>
                </a:cubicBezTo>
                <a:cubicBezTo>
                  <a:pt x="2788921" y="575483"/>
                  <a:pt x="2676656" y="568108"/>
                  <a:pt x="2584485" y="573154"/>
                </a:cubicBezTo>
                <a:cubicBezTo>
                  <a:pt x="2492314" y="578200"/>
                  <a:pt x="2250178" y="564644"/>
                  <a:pt x="2143676" y="573154"/>
                </a:cubicBezTo>
                <a:cubicBezTo>
                  <a:pt x="2037174" y="581664"/>
                  <a:pt x="1895715" y="515482"/>
                  <a:pt x="1654486" y="573154"/>
                </a:cubicBezTo>
                <a:cubicBezTo>
                  <a:pt x="1413257" y="630826"/>
                  <a:pt x="1185783" y="535070"/>
                  <a:pt x="1068533" y="573154"/>
                </a:cubicBezTo>
                <a:cubicBezTo>
                  <a:pt x="951283" y="611238"/>
                  <a:pt x="530949" y="523346"/>
                  <a:pt x="95528" y="573154"/>
                </a:cubicBezTo>
                <a:cubicBezTo>
                  <a:pt x="32445" y="575142"/>
                  <a:pt x="7251" y="530704"/>
                  <a:pt x="0" y="477626"/>
                </a:cubicBezTo>
                <a:cubicBezTo>
                  <a:pt x="-24534" y="339148"/>
                  <a:pt x="29460" y="245613"/>
                  <a:pt x="0" y="9552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New models were created with a small number of (the most important) descriptors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AB7DFDE-EC88-507B-F7C9-BBE556ACE847}"/>
              </a:ext>
            </a:extLst>
          </p:cNvPr>
          <p:cNvSpPr/>
          <p:nvPr/>
        </p:nvSpPr>
        <p:spPr>
          <a:xfrm>
            <a:off x="1303746" y="3998665"/>
            <a:ext cx="4030552" cy="735751"/>
          </a:xfrm>
          <a:custGeom>
            <a:avLst/>
            <a:gdLst>
              <a:gd name="connsiteX0" fmla="*/ 0 w 4030552"/>
              <a:gd name="connsiteY0" fmla="*/ 122628 h 735751"/>
              <a:gd name="connsiteX1" fmla="*/ 122628 w 4030552"/>
              <a:gd name="connsiteY1" fmla="*/ 0 h 735751"/>
              <a:gd name="connsiteX2" fmla="*/ 587679 w 4030552"/>
              <a:gd name="connsiteY2" fmla="*/ 0 h 735751"/>
              <a:gd name="connsiteX3" fmla="*/ 1014876 w 4030552"/>
              <a:gd name="connsiteY3" fmla="*/ 0 h 735751"/>
              <a:gd name="connsiteX4" fmla="*/ 1593486 w 4030552"/>
              <a:gd name="connsiteY4" fmla="*/ 0 h 735751"/>
              <a:gd name="connsiteX5" fmla="*/ 2134242 w 4030552"/>
              <a:gd name="connsiteY5" fmla="*/ 0 h 735751"/>
              <a:gd name="connsiteX6" fmla="*/ 2674999 w 4030552"/>
              <a:gd name="connsiteY6" fmla="*/ 0 h 735751"/>
              <a:gd name="connsiteX7" fmla="*/ 3215756 w 4030552"/>
              <a:gd name="connsiteY7" fmla="*/ 0 h 735751"/>
              <a:gd name="connsiteX8" fmla="*/ 3907924 w 4030552"/>
              <a:gd name="connsiteY8" fmla="*/ 0 h 735751"/>
              <a:gd name="connsiteX9" fmla="*/ 4030552 w 4030552"/>
              <a:gd name="connsiteY9" fmla="*/ 122628 h 735751"/>
              <a:gd name="connsiteX10" fmla="*/ 4030552 w 4030552"/>
              <a:gd name="connsiteY10" fmla="*/ 613123 h 735751"/>
              <a:gd name="connsiteX11" fmla="*/ 3907924 w 4030552"/>
              <a:gd name="connsiteY11" fmla="*/ 735751 h 735751"/>
              <a:gd name="connsiteX12" fmla="*/ 3405020 w 4030552"/>
              <a:gd name="connsiteY12" fmla="*/ 735751 h 735751"/>
              <a:gd name="connsiteX13" fmla="*/ 2826411 w 4030552"/>
              <a:gd name="connsiteY13" fmla="*/ 735751 h 735751"/>
              <a:gd name="connsiteX14" fmla="*/ 2361360 w 4030552"/>
              <a:gd name="connsiteY14" fmla="*/ 735751 h 735751"/>
              <a:gd name="connsiteX15" fmla="*/ 1782751 w 4030552"/>
              <a:gd name="connsiteY15" fmla="*/ 735751 h 735751"/>
              <a:gd name="connsiteX16" fmla="*/ 1204141 w 4030552"/>
              <a:gd name="connsiteY16" fmla="*/ 735751 h 735751"/>
              <a:gd name="connsiteX17" fmla="*/ 701238 w 4030552"/>
              <a:gd name="connsiteY17" fmla="*/ 735751 h 735751"/>
              <a:gd name="connsiteX18" fmla="*/ 122628 w 4030552"/>
              <a:gd name="connsiteY18" fmla="*/ 735751 h 735751"/>
              <a:gd name="connsiteX19" fmla="*/ 0 w 4030552"/>
              <a:gd name="connsiteY19" fmla="*/ 613123 h 735751"/>
              <a:gd name="connsiteX20" fmla="*/ 0 w 4030552"/>
              <a:gd name="connsiteY20" fmla="*/ 122628 h 73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30552" h="735751" fill="none" extrusionOk="0">
                <a:moveTo>
                  <a:pt x="0" y="122628"/>
                </a:moveTo>
                <a:cubicBezTo>
                  <a:pt x="1137" y="55934"/>
                  <a:pt x="44928" y="12834"/>
                  <a:pt x="122628" y="0"/>
                </a:cubicBezTo>
                <a:cubicBezTo>
                  <a:pt x="220599" y="-8351"/>
                  <a:pt x="431269" y="13477"/>
                  <a:pt x="587679" y="0"/>
                </a:cubicBezTo>
                <a:cubicBezTo>
                  <a:pt x="744089" y="-13477"/>
                  <a:pt x="831502" y="34267"/>
                  <a:pt x="1014876" y="0"/>
                </a:cubicBezTo>
                <a:cubicBezTo>
                  <a:pt x="1198250" y="-34267"/>
                  <a:pt x="1379702" y="23702"/>
                  <a:pt x="1593486" y="0"/>
                </a:cubicBezTo>
                <a:cubicBezTo>
                  <a:pt x="1807270" y="-23702"/>
                  <a:pt x="2018109" y="19951"/>
                  <a:pt x="2134242" y="0"/>
                </a:cubicBezTo>
                <a:cubicBezTo>
                  <a:pt x="2250375" y="-19951"/>
                  <a:pt x="2527780" y="50511"/>
                  <a:pt x="2674999" y="0"/>
                </a:cubicBezTo>
                <a:cubicBezTo>
                  <a:pt x="2822218" y="-50511"/>
                  <a:pt x="3010629" y="14105"/>
                  <a:pt x="3215756" y="0"/>
                </a:cubicBezTo>
                <a:cubicBezTo>
                  <a:pt x="3420883" y="-14105"/>
                  <a:pt x="3725386" y="60932"/>
                  <a:pt x="3907924" y="0"/>
                </a:cubicBezTo>
                <a:cubicBezTo>
                  <a:pt x="3973561" y="18504"/>
                  <a:pt x="4015936" y="52934"/>
                  <a:pt x="4030552" y="122628"/>
                </a:cubicBezTo>
                <a:cubicBezTo>
                  <a:pt x="4057899" y="304919"/>
                  <a:pt x="4001940" y="455460"/>
                  <a:pt x="4030552" y="613123"/>
                </a:cubicBezTo>
                <a:cubicBezTo>
                  <a:pt x="4032642" y="679480"/>
                  <a:pt x="3978525" y="744441"/>
                  <a:pt x="3907924" y="735751"/>
                </a:cubicBezTo>
                <a:cubicBezTo>
                  <a:pt x="3738653" y="772574"/>
                  <a:pt x="3623766" y="714140"/>
                  <a:pt x="3405020" y="735751"/>
                </a:cubicBezTo>
                <a:cubicBezTo>
                  <a:pt x="3186274" y="757362"/>
                  <a:pt x="2972191" y="673134"/>
                  <a:pt x="2826411" y="735751"/>
                </a:cubicBezTo>
                <a:cubicBezTo>
                  <a:pt x="2680631" y="798368"/>
                  <a:pt x="2493397" y="714184"/>
                  <a:pt x="2361360" y="735751"/>
                </a:cubicBezTo>
                <a:cubicBezTo>
                  <a:pt x="2229323" y="757318"/>
                  <a:pt x="2006415" y="703683"/>
                  <a:pt x="1782751" y="735751"/>
                </a:cubicBezTo>
                <a:cubicBezTo>
                  <a:pt x="1559087" y="767819"/>
                  <a:pt x="1462664" y="703016"/>
                  <a:pt x="1204141" y="735751"/>
                </a:cubicBezTo>
                <a:cubicBezTo>
                  <a:pt x="945618" y="768486"/>
                  <a:pt x="950113" y="676654"/>
                  <a:pt x="701238" y="735751"/>
                </a:cubicBezTo>
                <a:cubicBezTo>
                  <a:pt x="452363" y="794848"/>
                  <a:pt x="348669" y="677143"/>
                  <a:pt x="122628" y="735751"/>
                </a:cubicBezTo>
                <a:cubicBezTo>
                  <a:pt x="56982" y="734513"/>
                  <a:pt x="4778" y="687174"/>
                  <a:pt x="0" y="613123"/>
                </a:cubicBezTo>
                <a:cubicBezTo>
                  <a:pt x="-14722" y="412408"/>
                  <a:pt x="7765" y="363018"/>
                  <a:pt x="0" y="122628"/>
                </a:cubicBezTo>
                <a:close/>
              </a:path>
              <a:path w="4030552" h="735751" stroke="0" extrusionOk="0">
                <a:moveTo>
                  <a:pt x="0" y="122628"/>
                </a:moveTo>
                <a:cubicBezTo>
                  <a:pt x="-414" y="49923"/>
                  <a:pt x="63190" y="-11317"/>
                  <a:pt x="122628" y="0"/>
                </a:cubicBezTo>
                <a:cubicBezTo>
                  <a:pt x="278072" y="-39006"/>
                  <a:pt x="491569" y="4827"/>
                  <a:pt x="587679" y="0"/>
                </a:cubicBezTo>
                <a:cubicBezTo>
                  <a:pt x="683789" y="-4827"/>
                  <a:pt x="883238" y="46325"/>
                  <a:pt x="1052729" y="0"/>
                </a:cubicBezTo>
                <a:cubicBezTo>
                  <a:pt x="1222220" y="-46325"/>
                  <a:pt x="1343035" y="31222"/>
                  <a:pt x="1479927" y="0"/>
                </a:cubicBezTo>
                <a:cubicBezTo>
                  <a:pt x="1616819" y="-31222"/>
                  <a:pt x="1913327" y="47268"/>
                  <a:pt x="2058537" y="0"/>
                </a:cubicBezTo>
                <a:cubicBezTo>
                  <a:pt x="2203747" y="-47268"/>
                  <a:pt x="2339994" y="31521"/>
                  <a:pt x="2485734" y="0"/>
                </a:cubicBezTo>
                <a:cubicBezTo>
                  <a:pt x="2631474" y="-31521"/>
                  <a:pt x="2832539" y="71129"/>
                  <a:pt x="3102197" y="0"/>
                </a:cubicBezTo>
                <a:cubicBezTo>
                  <a:pt x="3371855" y="-71129"/>
                  <a:pt x="3648712" y="54597"/>
                  <a:pt x="3907924" y="0"/>
                </a:cubicBezTo>
                <a:cubicBezTo>
                  <a:pt x="3961727" y="-7800"/>
                  <a:pt x="4037945" y="53100"/>
                  <a:pt x="4030552" y="122628"/>
                </a:cubicBezTo>
                <a:cubicBezTo>
                  <a:pt x="4089115" y="350154"/>
                  <a:pt x="3996939" y="455822"/>
                  <a:pt x="4030552" y="613123"/>
                </a:cubicBezTo>
                <a:cubicBezTo>
                  <a:pt x="4023625" y="687447"/>
                  <a:pt x="3966730" y="735261"/>
                  <a:pt x="3907924" y="735751"/>
                </a:cubicBezTo>
                <a:cubicBezTo>
                  <a:pt x="3692975" y="762876"/>
                  <a:pt x="3543814" y="724754"/>
                  <a:pt x="3367167" y="735751"/>
                </a:cubicBezTo>
                <a:cubicBezTo>
                  <a:pt x="3190520" y="746748"/>
                  <a:pt x="2954188" y="716076"/>
                  <a:pt x="2750705" y="735751"/>
                </a:cubicBezTo>
                <a:cubicBezTo>
                  <a:pt x="2547222" y="755426"/>
                  <a:pt x="2432046" y="706905"/>
                  <a:pt x="2247801" y="735751"/>
                </a:cubicBezTo>
                <a:cubicBezTo>
                  <a:pt x="2063556" y="764597"/>
                  <a:pt x="2001200" y="706215"/>
                  <a:pt x="1820604" y="735751"/>
                </a:cubicBezTo>
                <a:cubicBezTo>
                  <a:pt x="1640008" y="765287"/>
                  <a:pt x="1450485" y="715482"/>
                  <a:pt x="1355553" y="735751"/>
                </a:cubicBezTo>
                <a:cubicBezTo>
                  <a:pt x="1260621" y="756020"/>
                  <a:pt x="1007340" y="734105"/>
                  <a:pt x="814796" y="735751"/>
                </a:cubicBezTo>
                <a:cubicBezTo>
                  <a:pt x="622252" y="737397"/>
                  <a:pt x="335441" y="697837"/>
                  <a:pt x="122628" y="735751"/>
                </a:cubicBezTo>
                <a:cubicBezTo>
                  <a:pt x="53213" y="725874"/>
                  <a:pt x="-6245" y="693325"/>
                  <a:pt x="0" y="613123"/>
                </a:cubicBezTo>
                <a:cubicBezTo>
                  <a:pt x="-21858" y="436755"/>
                  <a:pt x="52098" y="303914"/>
                  <a:pt x="0" y="12262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DE0219-D83C-4185-0B00-13A4D0E81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350288"/>
              </p:ext>
            </p:extLst>
          </p:nvPr>
        </p:nvGraphicFramePr>
        <p:xfrm>
          <a:off x="1317606" y="4045759"/>
          <a:ext cx="4030551" cy="688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517">
                  <a:extLst>
                    <a:ext uri="{9D8B030D-6E8A-4147-A177-3AD203B41FA5}">
                      <a16:colId xmlns:a16="http://schemas.microsoft.com/office/drawing/2014/main" val="312578571"/>
                    </a:ext>
                  </a:extLst>
                </a:gridCol>
                <a:gridCol w="1343517">
                  <a:extLst>
                    <a:ext uri="{9D8B030D-6E8A-4147-A177-3AD203B41FA5}">
                      <a16:colId xmlns:a16="http://schemas.microsoft.com/office/drawing/2014/main" val="1100962963"/>
                    </a:ext>
                  </a:extLst>
                </a:gridCol>
                <a:gridCol w="1343517">
                  <a:extLst>
                    <a:ext uri="{9D8B030D-6E8A-4147-A177-3AD203B41FA5}">
                      <a16:colId xmlns:a16="http://schemas.microsoft.com/office/drawing/2014/main" val="4220027904"/>
                    </a:ext>
                  </a:extLst>
                </a:gridCol>
              </a:tblGrid>
              <a:tr h="297212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n-alkylamide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UoA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097965"/>
                  </a:ext>
                </a:extLst>
              </a:tr>
              <a:tr h="353377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sz="1600" b="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0.73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0.77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607070"/>
                  </a:ext>
                </a:extLst>
              </a:tr>
            </a:tbl>
          </a:graphicData>
        </a:graphic>
      </p:graphicFrame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D03693C-437D-9502-A699-EF29955610D4}"/>
              </a:ext>
            </a:extLst>
          </p:cNvPr>
          <p:cNvSpPr/>
          <p:nvPr/>
        </p:nvSpPr>
        <p:spPr>
          <a:xfrm>
            <a:off x="556175" y="5214671"/>
            <a:ext cx="5499391" cy="860090"/>
          </a:xfrm>
          <a:custGeom>
            <a:avLst/>
            <a:gdLst>
              <a:gd name="connsiteX0" fmla="*/ 0 w 5499391"/>
              <a:gd name="connsiteY0" fmla="*/ 143351 h 860090"/>
              <a:gd name="connsiteX1" fmla="*/ 143351 w 5499391"/>
              <a:gd name="connsiteY1" fmla="*/ 0 h 860090"/>
              <a:gd name="connsiteX2" fmla="*/ 670412 w 5499391"/>
              <a:gd name="connsiteY2" fmla="*/ 0 h 860090"/>
              <a:gd name="connsiteX3" fmla="*/ 1249599 w 5499391"/>
              <a:gd name="connsiteY3" fmla="*/ 0 h 860090"/>
              <a:gd name="connsiteX4" fmla="*/ 1880914 w 5499391"/>
              <a:gd name="connsiteY4" fmla="*/ 0 h 860090"/>
              <a:gd name="connsiteX5" fmla="*/ 2460102 w 5499391"/>
              <a:gd name="connsiteY5" fmla="*/ 0 h 860090"/>
              <a:gd name="connsiteX6" fmla="*/ 3039289 w 5499391"/>
              <a:gd name="connsiteY6" fmla="*/ 0 h 860090"/>
              <a:gd name="connsiteX7" fmla="*/ 3618477 w 5499391"/>
              <a:gd name="connsiteY7" fmla="*/ 0 h 860090"/>
              <a:gd name="connsiteX8" fmla="*/ 4093411 w 5499391"/>
              <a:gd name="connsiteY8" fmla="*/ 0 h 860090"/>
              <a:gd name="connsiteX9" fmla="*/ 4724725 w 5499391"/>
              <a:gd name="connsiteY9" fmla="*/ 0 h 860090"/>
              <a:gd name="connsiteX10" fmla="*/ 5356040 w 5499391"/>
              <a:gd name="connsiteY10" fmla="*/ 0 h 860090"/>
              <a:gd name="connsiteX11" fmla="*/ 5499391 w 5499391"/>
              <a:gd name="connsiteY11" fmla="*/ 143351 h 860090"/>
              <a:gd name="connsiteX12" fmla="*/ 5499391 w 5499391"/>
              <a:gd name="connsiteY12" fmla="*/ 716739 h 860090"/>
              <a:gd name="connsiteX13" fmla="*/ 5356040 w 5499391"/>
              <a:gd name="connsiteY13" fmla="*/ 860090 h 860090"/>
              <a:gd name="connsiteX14" fmla="*/ 4672599 w 5499391"/>
              <a:gd name="connsiteY14" fmla="*/ 860090 h 860090"/>
              <a:gd name="connsiteX15" fmla="*/ 4041284 w 5499391"/>
              <a:gd name="connsiteY15" fmla="*/ 860090 h 860090"/>
              <a:gd name="connsiteX16" fmla="*/ 3514223 w 5499391"/>
              <a:gd name="connsiteY16" fmla="*/ 860090 h 860090"/>
              <a:gd name="connsiteX17" fmla="*/ 3039289 w 5499391"/>
              <a:gd name="connsiteY17" fmla="*/ 860090 h 860090"/>
              <a:gd name="connsiteX18" fmla="*/ 2407975 w 5499391"/>
              <a:gd name="connsiteY18" fmla="*/ 860090 h 860090"/>
              <a:gd name="connsiteX19" fmla="*/ 1933041 w 5499391"/>
              <a:gd name="connsiteY19" fmla="*/ 860090 h 860090"/>
              <a:gd name="connsiteX20" fmla="*/ 1405980 w 5499391"/>
              <a:gd name="connsiteY20" fmla="*/ 860090 h 860090"/>
              <a:gd name="connsiteX21" fmla="*/ 931046 w 5499391"/>
              <a:gd name="connsiteY21" fmla="*/ 860090 h 860090"/>
              <a:gd name="connsiteX22" fmla="*/ 143351 w 5499391"/>
              <a:gd name="connsiteY22" fmla="*/ 860090 h 860090"/>
              <a:gd name="connsiteX23" fmla="*/ 0 w 5499391"/>
              <a:gd name="connsiteY23" fmla="*/ 716739 h 860090"/>
              <a:gd name="connsiteX24" fmla="*/ 0 w 5499391"/>
              <a:gd name="connsiteY24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99391" h="860090" fill="none" extrusionOk="0">
                <a:moveTo>
                  <a:pt x="0" y="143351"/>
                </a:moveTo>
                <a:cubicBezTo>
                  <a:pt x="2716" y="64069"/>
                  <a:pt x="76542" y="19223"/>
                  <a:pt x="143351" y="0"/>
                </a:cubicBezTo>
                <a:cubicBezTo>
                  <a:pt x="304194" y="-33064"/>
                  <a:pt x="445552" y="12519"/>
                  <a:pt x="670412" y="0"/>
                </a:cubicBezTo>
                <a:cubicBezTo>
                  <a:pt x="895272" y="-12519"/>
                  <a:pt x="1075560" y="4706"/>
                  <a:pt x="1249599" y="0"/>
                </a:cubicBezTo>
                <a:cubicBezTo>
                  <a:pt x="1423638" y="-4706"/>
                  <a:pt x="1725477" y="29036"/>
                  <a:pt x="1880914" y="0"/>
                </a:cubicBezTo>
                <a:cubicBezTo>
                  <a:pt x="2036352" y="-29036"/>
                  <a:pt x="2181658" y="60665"/>
                  <a:pt x="2460102" y="0"/>
                </a:cubicBezTo>
                <a:cubicBezTo>
                  <a:pt x="2738546" y="-60665"/>
                  <a:pt x="2798685" y="42589"/>
                  <a:pt x="3039289" y="0"/>
                </a:cubicBezTo>
                <a:cubicBezTo>
                  <a:pt x="3279893" y="-42589"/>
                  <a:pt x="3384762" y="25231"/>
                  <a:pt x="3618477" y="0"/>
                </a:cubicBezTo>
                <a:cubicBezTo>
                  <a:pt x="3852192" y="-25231"/>
                  <a:pt x="3992554" y="46300"/>
                  <a:pt x="4093411" y="0"/>
                </a:cubicBezTo>
                <a:cubicBezTo>
                  <a:pt x="4194268" y="-46300"/>
                  <a:pt x="4568344" y="68151"/>
                  <a:pt x="4724725" y="0"/>
                </a:cubicBezTo>
                <a:cubicBezTo>
                  <a:pt x="4881106" y="-68151"/>
                  <a:pt x="5139488" y="61052"/>
                  <a:pt x="5356040" y="0"/>
                </a:cubicBezTo>
                <a:cubicBezTo>
                  <a:pt x="5434685" y="-4538"/>
                  <a:pt x="5517637" y="58575"/>
                  <a:pt x="5499391" y="143351"/>
                </a:cubicBezTo>
                <a:cubicBezTo>
                  <a:pt x="5535785" y="409670"/>
                  <a:pt x="5477683" y="564387"/>
                  <a:pt x="5499391" y="716739"/>
                </a:cubicBezTo>
                <a:cubicBezTo>
                  <a:pt x="5497424" y="796572"/>
                  <a:pt x="5446146" y="860730"/>
                  <a:pt x="5356040" y="860090"/>
                </a:cubicBezTo>
                <a:cubicBezTo>
                  <a:pt x="5091952" y="917822"/>
                  <a:pt x="4906201" y="784326"/>
                  <a:pt x="4672599" y="860090"/>
                </a:cubicBezTo>
                <a:cubicBezTo>
                  <a:pt x="4438997" y="935854"/>
                  <a:pt x="4223559" y="834439"/>
                  <a:pt x="4041284" y="860090"/>
                </a:cubicBezTo>
                <a:cubicBezTo>
                  <a:pt x="3859010" y="885741"/>
                  <a:pt x="3673598" y="819031"/>
                  <a:pt x="3514223" y="860090"/>
                </a:cubicBezTo>
                <a:cubicBezTo>
                  <a:pt x="3354848" y="901149"/>
                  <a:pt x="3140279" y="854720"/>
                  <a:pt x="3039289" y="860090"/>
                </a:cubicBezTo>
                <a:cubicBezTo>
                  <a:pt x="2938299" y="865460"/>
                  <a:pt x="2696280" y="788427"/>
                  <a:pt x="2407975" y="860090"/>
                </a:cubicBezTo>
                <a:cubicBezTo>
                  <a:pt x="2119670" y="931753"/>
                  <a:pt x="2106124" y="808745"/>
                  <a:pt x="1933041" y="860090"/>
                </a:cubicBezTo>
                <a:cubicBezTo>
                  <a:pt x="1759958" y="911435"/>
                  <a:pt x="1566467" y="853514"/>
                  <a:pt x="1405980" y="860090"/>
                </a:cubicBezTo>
                <a:cubicBezTo>
                  <a:pt x="1245493" y="866666"/>
                  <a:pt x="1116841" y="803170"/>
                  <a:pt x="931046" y="860090"/>
                </a:cubicBezTo>
                <a:cubicBezTo>
                  <a:pt x="745251" y="917010"/>
                  <a:pt x="420864" y="772806"/>
                  <a:pt x="143351" y="860090"/>
                </a:cubicBezTo>
                <a:cubicBezTo>
                  <a:pt x="55044" y="857557"/>
                  <a:pt x="-4505" y="800041"/>
                  <a:pt x="0" y="716739"/>
                </a:cubicBezTo>
                <a:cubicBezTo>
                  <a:pt x="-65118" y="485176"/>
                  <a:pt x="56531" y="371473"/>
                  <a:pt x="0" y="143351"/>
                </a:cubicBezTo>
                <a:close/>
              </a:path>
              <a:path w="5499391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60822" y="-6559"/>
                  <a:pt x="407805" y="45380"/>
                  <a:pt x="618285" y="0"/>
                </a:cubicBezTo>
                <a:cubicBezTo>
                  <a:pt x="828765" y="-45380"/>
                  <a:pt x="987484" y="41191"/>
                  <a:pt x="1093219" y="0"/>
                </a:cubicBezTo>
                <a:cubicBezTo>
                  <a:pt x="1198954" y="-41191"/>
                  <a:pt x="1351016" y="15041"/>
                  <a:pt x="1516026" y="0"/>
                </a:cubicBezTo>
                <a:cubicBezTo>
                  <a:pt x="1681036" y="-15041"/>
                  <a:pt x="1899874" y="68587"/>
                  <a:pt x="2147340" y="0"/>
                </a:cubicBezTo>
                <a:cubicBezTo>
                  <a:pt x="2394806" y="-68587"/>
                  <a:pt x="2404309" y="766"/>
                  <a:pt x="2570147" y="0"/>
                </a:cubicBezTo>
                <a:cubicBezTo>
                  <a:pt x="2735985" y="-766"/>
                  <a:pt x="2916243" y="20774"/>
                  <a:pt x="3253589" y="0"/>
                </a:cubicBezTo>
                <a:cubicBezTo>
                  <a:pt x="3590935" y="-20774"/>
                  <a:pt x="3698558" y="4425"/>
                  <a:pt x="3937030" y="0"/>
                </a:cubicBezTo>
                <a:cubicBezTo>
                  <a:pt x="4175502" y="-4425"/>
                  <a:pt x="4362968" y="65890"/>
                  <a:pt x="4516218" y="0"/>
                </a:cubicBezTo>
                <a:cubicBezTo>
                  <a:pt x="4669468" y="-65890"/>
                  <a:pt x="5025213" y="10057"/>
                  <a:pt x="5356040" y="0"/>
                </a:cubicBezTo>
                <a:cubicBezTo>
                  <a:pt x="5444017" y="643"/>
                  <a:pt x="5501462" y="56823"/>
                  <a:pt x="5499391" y="143351"/>
                </a:cubicBezTo>
                <a:cubicBezTo>
                  <a:pt x="5542159" y="404200"/>
                  <a:pt x="5474003" y="508035"/>
                  <a:pt x="5499391" y="716739"/>
                </a:cubicBezTo>
                <a:cubicBezTo>
                  <a:pt x="5504439" y="805889"/>
                  <a:pt x="5456577" y="862895"/>
                  <a:pt x="5356040" y="860090"/>
                </a:cubicBezTo>
                <a:cubicBezTo>
                  <a:pt x="5079381" y="926899"/>
                  <a:pt x="4957419" y="834063"/>
                  <a:pt x="4724725" y="860090"/>
                </a:cubicBezTo>
                <a:cubicBezTo>
                  <a:pt x="4492032" y="886117"/>
                  <a:pt x="4470623" y="852308"/>
                  <a:pt x="4301918" y="860090"/>
                </a:cubicBezTo>
                <a:cubicBezTo>
                  <a:pt x="4133213" y="867872"/>
                  <a:pt x="4028955" y="833811"/>
                  <a:pt x="3826985" y="860090"/>
                </a:cubicBezTo>
                <a:cubicBezTo>
                  <a:pt x="3625015" y="886369"/>
                  <a:pt x="3442780" y="823851"/>
                  <a:pt x="3247797" y="860090"/>
                </a:cubicBezTo>
                <a:cubicBezTo>
                  <a:pt x="3052814" y="896329"/>
                  <a:pt x="3003963" y="845972"/>
                  <a:pt x="2824990" y="860090"/>
                </a:cubicBezTo>
                <a:cubicBezTo>
                  <a:pt x="2646017" y="874208"/>
                  <a:pt x="2491512" y="834743"/>
                  <a:pt x="2350056" y="860090"/>
                </a:cubicBezTo>
                <a:cubicBezTo>
                  <a:pt x="2208600" y="885437"/>
                  <a:pt x="2083986" y="802874"/>
                  <a:pt x="1822995" y="860090"/>
                </a:cubicBezTo>
                <a:cubicBezTo>
                  <a:pt x="1562004" y="917306"/>
                  <a:pt x="1461572" y="790622"/>
                  <a:pt x="1191681" y="860090"/>
                </a:cubicBezTo>
                <a:cubicBezTo>
                  <a:pt x="921790" y="929558"/>
                  <a:pt x="652462" y="842841"/>
                  <a:pt x="143351" y="860090"/>
                </a:cubicBezTo>
                <a:cubicBezTo>
                  <a:pt x="44048" y="863967"/>
                  <a:pt x="16773" y="796648"/>
                  <a:pt x="0" y="716739"/>
                </a:cubicBezTo>
                <a:cubicBezTo>
                  <a:pt x="-9867" y="511294"/>
                  <a:pt x="66606" y="271702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two models able to predict accurately and fast the retention indices!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F32E3-F4A8-1699-6F27-192C10EAEB1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10</a:t>
            </a:fld>
            <a:endParaRPr lang="en-US" dirty="0"/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8A62918-DC0E-2C06-9A5C-43E5A35A09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2292E4-B471-44F8-F1E0-63FFF5591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B55AF5-86C1-13CE-7874-56FD45AFFD1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 animBg="1"/>
      <p:bldP spid="27" grpId="0" animBg="1"/>
      <p:bldP spid="28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341572" y="1922318"/>
            <a:ext cx="6012575" cy="3881326"/>
          </a:xfrm>
          <a:custGeom>
            <a:avLst/>
            <a:gdLst>
              <a:gd name="connsiteX0" fmla="*/ 0 w 6012575"/>
              <a:gd name="connsiteY0" fmla="*/ 254887 h 3881326"/>
              <a:gd name="connsiteX1" fmla="*/ 254887 w 6012575"/>
              <a:gd name="connsiteY1" fmla="*/ 0 h 3881326"/>
              <a:gd name="connsiteX2" fmla="*/ 750139 w 6012575"/>
              <a:gd name="connsiteY2" fmla="*/ 0 h 3881326"/>
              <a:gd name="connsiteX3" fmla="*/ 1245391 w 6012575"/>
              <a:gd name="connsiteY3" fmla="*/ 0 h 3881326"/>
              <a:gd name="connsiteX4" fmla="*/ 1630587 w 6012575"/>
              <a:gd name="connsiteY4" fmla="*/ 0 h 3881326"/>
              <a:gd name="connsiteX5" fmla="*/ 2235895 w 6012575"/>
              <a:gd name="connsiteY5" fmla="*/ 0 h 3881326"/>
              <a:gd name="connsiteX6" fmla="*/ 2731147 w 6012575"/>
              <a:gd name="connsiteY6" fmla="*/ 0 h 3881326"/>
              <a:gd name="connsiteX7" fmla="*/ 3171372 w 6012575"/>
              <a:gd name="connsiteY7" fmla="*/ 0 h 3881326"/>
              <a:gd name="connsiteX8" fmla="*/ 3776680 w 6012575"/>
              <a:gd name="connsiteY8" fmla="*/ 0 h 3881326"/>
              <a:gd name="connsiteX9" fmla="*/ 4216904 w 6012575"/>
              <a:gd name="connsiteY9" fmla="*/ 0 h 3881326"/>
              <a:gd name="connsiteX10" fmla="*/ 4712156 w 6012575"/>
              <a:gd name="connsiteY10" fmla="*/ 0 h 3881326"/>
              <a:gd name="connsiteX11" fmla="*/ 5152380 w 6012575"/>
              <a:gd name="connsiteY11" fmla="*/ 0 h 3881326"/>
              <a:gd name="connsiteX12" fmla="*/ 5757688 w 6012575"/>
              <a:gd name="connsiteY12" fmla="*/ 0 h 3881326"/>
              <a:gd name="connsiteX13" fmla="*/ 6012575 w 6012575"/>
              <a:gd name="connsiteY13" fmla="*/ 254887 h 3881326"/>
              <a:gd name="connsiteX14" fmla="*/ 6012575 w 6012575"/>
              <a:gd name="connsiteY14" fmla="*/ 715666 h 3881326"/>
              <a:gd name="connsiteX15" fmla="*/ 6012575 w 6012575"/>
              <a:gd name="connsiteY15" fmla="*/ 1210160 h 3881326"/>
              <a:gd name="connsiteX16" fmla="*/ 6012575 w 6012575"/>
              <a:gd name="connsiteY16" fmla="*/ 1738370 h 3881326"/>
              <a:gd name="connsiteX17" fmla="*/ 6012575 w 6012575"/>
              <a:gd name="connsiteY17" fmla="*/ 2367726 h 3881326"/>
              <a:gd name="connsiteX18" fmla="*/ 6012575 w 6012575"/>
              <a:gd name="connsiteY18" fmla="*/ 2963367 h 3881326"/>
              <a:gd name="connsiteX19" fmla="*/ 6012575 w 6012575"/>
              <a:gd name="connsiteY19" fmla="*/ 3626439 h 3881326"/>
              <a:gd name="connsiteX20" fmla="*/ 5757688 w 6012575"/>
              <a:gd name="connsiteY20" fmla="*/ 3881326 h 3881326"/>
              <a:gd name="connsiteX21" fmla="*/ 5207408 w 6012575"/>
              <a:gd name="connsiteY21" fmla="*/ 3881326 h 3881326"/>
              <a:gd name="connsiteX22" fmla="*/ 4822212 w 6012575"/>
              <a:gd name="connsiteY22" fmla="*/ 3881326 h 3881326"/>
              <a:gd name="connsiteX23" fmla="*/ 4161876 w 6012575"/>
              <a:gd name="connsiteY23" fmla="*/ 3881326 h 3881326"/>
              <a:gd name="connsiteX24" fmla="*/ 3611596 w 6012575"/>
              <a:gd name="connsiteY24" fmla="*/ 3881326 h 3881326"/>
              <a:gd name="connsiteX25" fmla="*/ 3006288 w 6012575"/>
              <a:gd name="connsiteY25" fmla="*/ 3881326 h 3881326"/>
              <a:gd name="connsiteX26" fmla="*/ 2345951 w 6012575"/>
              <a:gd name="connsiteY26" fmla="*/ 3881326 h 3881326"/>
              <a:gd name="connsiteX27" fmla="*/ 1905727 w 6012575"/>
              <a:gd name="connsiteY27" fmla="*/ 3881326 h 3881326"/>
              <a:gd name="connsiteX28" fmla="*/ 1410475 w 6012575"/>
              <a:gd name="connsiteY28" fmla="*/ 3881326 h 3881326"/>
              <a:gd name="connsiteX29" fmla="*/ 915223 w 6012575"/>
              <a:gd name="connsiteY29" fmla="*/ 3881326 h 3881326"/>
              <a:gd name="connsiteX30" fmla="*/ 254887 w 6012575"/>
              <a:gd name="connsiteY30" fmla="*/ 3881326 h 3881326"/>
              <a:gd name="connsiteX31" fmla="*/ 0 w 6012575"/>
              <a:gd name="connsiteY31" fmla="*/ 3626439 h 3881326"/>
              <a:gd name="connsiteX32" fmla="*/ 0 w 6012575"/>
              <a:gd name="connsiteY32" fmla="*/ 3098229 h 3881326"/>
              <a:gd name="connsiteX33" fmla="*/ 0 w 6012575"/>
              <a:gd name="connsiteY33" fmla="*/ 2536304 h 3881326"/>
              <a:gd name="connsiteX34" fmla="*/ 0 w 6012575"/>
              <a:gd name="connsiteY34" fmla="*/ 2008094 h 3881326"/>
              <a:gd name="connsiteX35" fmla="*/ 0 w 6012575"/>
              <a:gd name="connsiteY35" fmla="*/ 1446169 h 3881326"/>
              <a:gd name="connsiteX36" fmla="*/ 0 w 6012575"/>
              <a:gd name="connsiteY36" fmla="*/ 985390 h 3881326"/>
              <a:gd name="connsiteX37" fmla="*/ 0 w 6012575"/>
              <a:gd name="connsiteY37" fmla="*/ 254887 h 388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12575" h="3881326" fill="none" extrusionOk="0">
                <a:moveTo>
                  <a:pt x="0" y="254887"/>
                </a:moveTo>
                <a:cubicBezTo>
                  <a:pt x="-2436" y="121675"/>
                  <a:pt x="97794" y="12852"/>
                  <a:pt x="254887" y="0"/>
                </a:cubicBezTo>
                <a:cubicBezTo>
                  <a:pt x="472972" y="-37602"/>
                  <a:pt x="603166" y="56936"/>
                  <a:pt x="750139" y="0"/>
                </a:cubicBezTo>
                <a:cubicBezTo>
                  <a:pt x="897112" y="-56936"/>
                  <a:pt x="1141835" y="19613"/>
                  <a:pt x="1245391" y="0"/>
                </a:cubicBezTo>
                <a:cubicBezTo>
                  <a:pt x="1348947" y="-19613"/>
                  <a:pt x="1551080" y="12348"/>
                  <a:pt x="1630587" y="0"/>
                </a:cubicBezTo>
                <a:cubicBezTo>
                  <a:pt x="1710094" y="-12348"/>
                  <a:pt x="2010549" y="53357"/>
                  <a:pt x="2235895" y="0"/>
                </a:cubicBezTo>
                <a:cubicBezTo>
                  <a:pt x="2461241" y="-53357"/>
                  <a:pt x="2623033" y="12386"/>
                  <a:pt x="2731147" y="0"/>
                </a:cubicBezTo>
                <a:cubicBezTo>
                  <a:pt x="2839261" y="-12386"/>
                  <a:pt x="3047088" y="25342"/>
                  <a:pt x="3171372" y="0"/>
                </a:cubicBezTo>
                <a:cubicBezTo>
                  <a:pt x="3295657" y="-25342"/>
                  <a:pt x="3648661" y="52279"/>
                  <a:pt x="3776680" y="0"/>
                </a:cubicBezTo>
                <a:cubicBezTo>
                  <a:pt x="3904699" y="-52279"/>
                  <a:pt x="4056697" y="21139"/>
                  <a:pt x="4216904" y="0"/>
                </a:cubicBezTo>
                <a:cubicBezTo>
                  <a:pt x="4377111" y="-21139"/>
                  <a:pt x="4508589" y="56906"/>
                  <a:pt x="4712156" y="0"/>
                </a:cubicBezTo>
                <a:cubicBezTo>
                  <a:pt x="4915723" y="-56906"/>
                  <a:pt x="5040877" y="8328"/>
                  <a:pt x="5152380" y="0"/>
                </a:cubicBezTo>
                <a:cubicBezTo>
                  <a:pt x="5263883" y="-8328"/>
                  <a:pt x="5597981" y="35985"/>
                  <a:pt x="5757688" y="0"/>
                </a:cubicBezTo>
                <a:cubicBezTo>
                  <a:pt x="5881940" y="-4579"/>
                  <a:pt x="6007608" y="118671"/>
                  <a:pt x="6012575" y="254887"/>
                </a:cubicBezTo>
                <a:cubicBezTo>
                  <a:pt x="6045579" y="349109"/>
                  <a:pt x="5991415" y="620283"/>
                  <a:pt x="6012575" y="715666"/>
                </a:cubicBezTo>
                <a:cubicBezTo>
                  <a:pt x="6033735" y="811049"/>
                  <a:pt x="5962791" y="1004967"/>
                  <a:pt x="6012575" y="1210160"/>
                </a:cubicBezTo>
                <a:cubicBezTo>
                  <a:pt x="6062359" y="1415353"/>
                  <a:pt x="5976032" y="1590233"/>
                  <a:pt x="6012575" y="1738370"/>
                </a:cubicBezTo>
                <a:cubicBezTo>
                  <a:pt x="6049118" y="1886507"/>
                  <a:pt x="5955835" y="2174777"/>
                  <a:pt x="6012575" y="2367726"/>
                </a:cubicBezTo>
                <a:cubicBezTo>
                  <a:pt x="6069315" y="2560675"/>
                  <a:pt x="6001576" y="2707201"/>
                  <a:pt x="6012575" y="2963367"/>
                </a:cubicBezTo>
                <a:cubicBezTo>
                  <a:pt x="6023574" y="3219533"/>
                  <a:pt x="5945328" y="3374798"/>
                  <a:pt x="6012575" y="3626439"/>
                </a:cubicBezTo>
                <a:cubicBezTo>
                  <a:pt x="5999706" y="3771575"/>
                  <a:pt x="5895485" y="3882945"/>
                  <a:pt x="5757688" y="3881326"/>
                </a:cubicBezTo>
                <a:cubicBezTo>
                  <a:pt x="5587714" y="3889780"/>
                  <a:pt x="5347296" y="3828545"/>
                  <a:pt x="5207408" y="3881326"/>
                </a:cubicBezTo>
                <a:cubicBezTo>
                  <a:pt x="5067520" y="3934107"/>
                  <a:pt x="4956070" y="3842393"/>
                  <a:pt x="4822212" y="3881326"/>
                </a:cubicBezTo>
                <a:cubicBezTo>
                  <a:pt x="4688354" y="3920259"/>
                  <a:pt x="4426197" y="3858749"/>
                  <a:pt x="4161876" y="3881326"/>
                </a:cubicBezTo>
                <a:cubicBezTo>
                  <a:pt x="3897555" y="3903903"/>
                  <a:pt x="3832094" y="3818581"/>
                  <a:pt x="3611596" y="3881326"/>
                </a:cubicBezTo>
                <a:cubicBezTo>
                  <a:pt x="3391098" y="3944071"/>
                  <a:pt x="3187294" y="3858359"/>
                  <a:pt x="3006288" y="3881326"/>
                </a:cubicBezTo>
                <a:cubicBezTo>
                  <a:pt x="2825282" y="3904293"/>
                  <a:pt x="2629903" y="3862937"/>
                  <a:pt x="2345951" y="3881326"/>
                </a:cubicBezTo>
                <a:cubicBezTo>
                  <a:pt x="2061999" y="3899715"/>
                  <a:pt x="1998976" y="3880910"/>
                  <a:pt x="1905727" y="3881326"/>
                </a:cubicBezTo>
                <a:cubicBezTo>
                  <a:pt x="1812478" y="3881742"/>
                  <a:pt x="1612114" y="3829524"/>
                  <a:pt x="1410475" y="3881326"/>
                </a:cubicBezTo>
                <a:cubicBezTo>
                  <a:pt x="1208836" y="3933128"/>
                  <a:pt x="1109526" y="3825878"/>
                  <a:pt x="915223" y="3881326"/>
                </a:cubicBezTo>
                <a:cubicBezTo>
                  <a:pt x="720920" y="3936774"/>
                  <a:pt x="517820" y="3826733"/>
                  <a:pt x="254887" y="3881326"/>
                </a:cubicBezTo>
                <a:cubicBezTo>
                  <a:pt x="129944" y="3876171"/>
                  <a:pt x="-2887" y="3761141"/>
                  <a:pt x="0" y="3626439"/>
                </a:cubicBezTo>
                <a:cubicBezTo>
                  <a:pt x="-45124" y="3515689"/>
                  <a:pt x="53227" y="3268589"/>
                  <a:pt x="0" y="3098229"/>
                </a:cubicBezTo>
                <a:cubicBezTo>
                  <a:pt x="-53227" y="2927869"/>
                  <a:pt x="19913" y="2703978"/>
                  <a:pt x="0" y="2536304"/>
                </a:cubicBezTo>
                <a:cubicBezTo>
                  <a:pt x="-19913" y="2368631"/>
                  <a:pt x="26324" y="2167829"/>
                  <a:pt x="0" y="2008094"/>
                </a:cubicBezTo>
                <a:cubicBezTo>
                  <a:pt x="-26324" y="1848359"/>
                  <a:pt x="27232" y="1560568"/>
                  <a:pt x="0" y="1446169"/>
                </a:cubicBezTo>
                <a:cubicBezTo>
                  <a:pt x="-27232" y="1331770"/>
                  <a:pt x="837" y="1110095"/>
                  <a:pt x="0" y="985390"/>
                </a:cubicBezTo>
                <a:cubicBezTo>
                  <a:pt x="-837" y="860685"/>
                  <a:pt x="5540" y="513742"/>
                  <a:pt x="0" y="254887"/>
                </a:cubicBezTo>
                <a:close/>
              </a:path>
              <a:path w="6012575" h="3881326" stroke="0" extrusionOk="0">
                <a:moveTo>
                  <a:pt x="0" y="254887"/>
                </a:moveTo>
                <a:cubicBezTo>
                  <a:pt x="-1140" y="100421"/>
                  <a:pt x="136925" y="-31144"/>
                  <a:pt x="254887" y="0"/>
                </a:cubicBezTo>
                <a:cubicBezTo>
                  <a:pt x="440992" y="-14638"/>
                  <a:pt x="511788" y="15157"/>
                  <a:pt x="695111" y="0"/>
                </a:cubicBezTo>
                <a:cubicBezTo>
                  <a:pt x="878434" y="-15157"/>
                  <a:pt x="928078" y="14948"/>
                  <a:pt x="1135335" y="0"/>
                </a:cubicBezTo>
                <a:cubicBezTo>
                  <a:pt x="1342592" y="-14948"/>
                  <a:pt x="1391341" y="36348"/>
                  <a:pt x="1520531" y="0"/>
                </a:cubicBezTo>
                <a:cubicBezTo>
                  <a:pt x="1649721" y="-36348"/>
                  <a:pt x="1841639" y="62380"/>
                  <a:pt x="2125839" y="0"/>
                </a:cubicBezTo>
                <a:cubicBezTo>
                  <a:pt x="2410039" y="-62380"/>
                  <a:pt x="2326857" y="39182"/>
                  <a:pt x="2511035" y="0"/>
                </a:cubicBezTo>
                <a:cubicBezTo>
                  <a:pt x="2695213" y="-39182"/>
                  <a:pt x="3032331" y="58589"/>
                  <a:pt x="3171372" y="0"/>
                </a:cubicBezTo>
                <a:cubicBezTo>
                  <a:pt x="3310413" y="-58589"/>
                  <a:pt x="3565946" y="2610"/>
                  <a:pt x="3831708" y="0"/>
                </a:cubicBezTo>
                <a:cubicBezTo>
                  <a:pt x="4097470" y="-2610"/>
                  <a:pt x="4225639" y="62735"/>
                  <a:pt x="4381988" y="0"/>
                </a:cubicBezTo>
                <a:cubicBezTo>
                  <a:pt x="4538337" y="-62735"/>
                  <a:pt x="4735441" y="31060"/>
                  <a:pt x="4877240" y="0"/>
                </a:cubicBezTo>
                <a:cubicBezTo>
                  <a:pt x="5019039" y="-31060"/>
                  <a:pt x="5332368" y="89415"/>
                  <a:pt x="5757688" y="0"/>
                </a:cubicBezTo>
                <a:cubicBezTo>
                  <a:pt x="5880769" y="16849"/>
                  <a:pt x="5980344" y="112345"/>
                  <a:pt x="6012575" y="254887"/>
                </a:cubicBezTo>
                <a:cubicBezTo>
                  <a:pt x="6053512" y="490880"/>
                  <a:pt x="5974618" y="679480"/>
                  <a:pt x="6012575" y="816812"/>
                </a:cubicBezTo>
                <a:cubicBezTo>
                  <a:pt x="6050532" y="954144"/>
                  <a:pt x="5973004" y="1231675"/>
                  <a:pt x="6012575" y="1446169"/>
                </a:cubicBezTo>
                <a:cubicBezTo>
                  <a:pt x="6052146" y="1660663"/>
                  <a:pt x="5978015" y="1782969"/>
                  <a:pt x="6012575" y="1974379"/>
                </a:cubicBezTo>
                <a:cubicBezTo>
                  <a:pt x="6047135" y="2165789"/>
                  <a:pt x="6000443" y="2339488"/>
                  <a:pt x="6012575" y="2435157"/>
                </a:cubicBezTo>
                <a:cubicBezTo>
                  <a:pt x="6024707" y="2530826"/>
                  <a:pt x="5963574" y="2743654"/>
                  <a:pt x="6012575" y="2929652"/>
                </a:cubicBezTo>
                <a:cubicBezTo>
                  <a:pt x="6061576" y="3115650"/>
                  <a:pt x="6001889" y="3310427"/>
                  <a:pt x="6012575" y="3626439"/>
                </a:cubicBezTo>
                <a:cubicBezTo>
                  <a:pt x="5984167" y="3762489"/>
                  <a:pt x="5876890" y="3900939"/>
                  <a:pt x="5757688" y="3881326"/>
                </a:cubicBezTo>
                <a:cubicBezTo>
                  <a:pt x="5511448" y="3889520"/>
                  <a:pt x="5425543" y="3818126"/>
                  <a:pt x="5152380" y="3881326"/>
                </a:cubicBezTo>
                <a:cubicBezTo>
                  <a:pt x="4879217" y="3944526"/>
                  <a:pt x="4809832" y="3818392"/>
                  <a:pt x="4547072" y="3881326"/>
                </a:cubicBezTo>
                <a:cubicBezTo>
                  <a:pt x="4284312" y="3944260"/>
                  <a:pt x="4180938" y="3839275"/>
                  <a:pt x="3996792" y="3881326"/>
                </a:cubicBezTo>
                <a:cubicBezTo>
                  <a:pt x="3812646" y="3923377"/>
                  <a:pt x="3568159" y="3878758"/>
                  <a:pt x="3446512" y="3881326"/>
                </a:cubicBezTo>
                <a:cubicBezTo>
                  <a:pt x="3324865" y="3883894"/>
                  <a:pt x="3056777" y="3831309"/>
                  <a:pt x="2896231" y="3881326"/>
                </a:cubicBezTo>
                <a:cubicBezTo>
                  <a:pt x="2735685" y="3931343"/>
                  <a:pt x="2635630" y="3871441"/>
                  <a:pt x="2511035" y="3881326"/>
                </a:cubicBezTo>
                <a:cubicBezTo>
                  <a:pt x="2386440" y="3891211"/>
                  <a:pt x="2179734" y="3810241"/>
                  <a:pt x="1905727" y="3881326"/>
                </a:cubicBezTo>
                <a:cubicBezTo>
                  <a:pt x="1631720" y="3952411"/>
                  <a:pt x="1547310" y="3827275"/>
                  <a:pt x="1355447" y="3881326"/>
                </a:cubicBezTo>
                <a:cubicBezTo>
                  <a:pt x="1163584" y="3935377"/>
                  <a:pt x="1023353" y="3825416"/>
                  <a:pt x="805167" y="3881326"/>
                </a:cubicBezTo>
                <a:cubicBezTo>
                  <a:pt x="586981" y="3937236"/>
                  <a:pt x="442804" y="3878628"/>
                  <a:pt x="254887" y="3881326"/>
                </a:cubicBezTo>
                <a:cubicBezTo>
                  <a:pt x="130927" y="3882279"/>
                  <a:pt x="3486" y="3768592"/>
                  <a:pt x="0" y="3626439"/>
                </a:cubicBezTo>
                <a:cubicBezTo>
                  <a:pt x="-26260" y="3462595"/>
                  <a:pt x="58919" y="3218689"/>
                  <a:pt x="0" y="3098229"/>
                </a:cubicBezTo>
                <a:cubicBezTo>
                  <a:pt x="-58919" y="2977769"/>
                  <a:pt x="6335" y="2688681"/>
                  <a:pt x="0" y="2536304"/>
                </a:cubicBezTo>
                <a:cubicBezTo>
                  <a:pt x="-6335" y="2383928"/>
                  <a:pt x="11924" y="2211492"/>
                  <a:pt x="0" y="2041810"/>
                </a:cubicBezTo>
                <a:cubicBezTo>
                  <a:pt x="-11924" y="1872128"/>
                  <a:pt x="62392" y="1636598"/>
                  <a:pt x="0" y="1446169"/>
                </a:cubicBezTo>
                <a:cubicBezTo>
                  <a:pt x="-62392" y="1255740"/>
                  <a:pt x="38962" y="1134293"/>
                  <a:pt x="0" y="951674"/>
                </a:cubicBezTo>
                <a:cubicBezTo>
                  <a:pt x="-38962" y="769056"/>
                  <a:pt x="46798" y="427396"/>
                  <a:pt x="0" y="25488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65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C8B326-0D4C-31AC-F842-657F9FC28EFB}"/>
              </a:ext>
            </a:extLst>
          </p:cNvPr>
          <p:cNvSpPr/>
          <p:nvPr/>
        </p:nvSpPr>
        <p:spPr>
          <a:xfrm>
            <a:off x="1960587" y="4978839"/>
            <a:ext cx="2774545" cy="552096"/>
          </a:xfrm>
          <a:custGeom>
            <a:avLst/>
            <a:gdLst>
              <a:gd name="connsiteX0" fmla="*/ 0 w 2774545"/>
              <a:gd name="connsiteY0" fmla="*/ 92018 h 552096"/>
              <a:gd name="connsiteX1" fmla="*/ 92018 w 2774545"/>
              <a:gd name="connsiteY1" fmla="*/ 0 h 552096"/>
              <a:gd name="connsiteX2" fmla="*/ 558310 w 2774545"/>
              <a:gd name="connsiteY2" fmla="*/ 0 h 552096"/>
              <a:gd name="connsiteX3" fmla="*/ 1050506 w 2774545"/>
              <a:gd name="connsiteY3" fmla="*/ 0 h 552096"/>
              <a:gd name="connsiteX4" fmla="*/ 1594513 w 2774545"/>
              <a:gd name="connsiteY4" fmla="*/ 0 h 552096"/>
              <a:gd name="connsiteX5" fmla="*/ 2112615 w 2774545"/>
              <a:gd name="connsiteY5" fmla="*/ 0 h 552096"/>
              <a:gd name="connsiteX6" fmla="*/ 2682527 w 2774545"/>
              <a:gd name="connsiteY6" fmla="*/ 0 h 552096"/>
              <a:gd name="connsiteX7" fmla="*/ 2774545 w 2774545"/>
              <a:gd name="connsiteY7" fmla="*/ 92018 h 552096"/>
              <a:gd name="connsiteX8" fmla="*/ 2774545 w 2774545"/>
              <a:gd name="connsiteY8" fmla="*/ 460078 h 552096"/>
              <a:gd name="connsiteX9" fmla="*/ 2682527 w 2774545"/>
              <a:gd name="connsiteY9" fmla="*/ 552096 h 552096"/>
              <a:gd name="connsiteX10" fmla="*/ 2190330 w 2774545"/>
              <a:gd name="connsiteY10" fmla="*/ 552096 h 552096"/>
              <a:gd name="connsiteX11" fmla="*/ 1646323 w 2774545"/>
              <a:gd name="connsiteY11" fmla="*/ 552096 h 552096"/>
              <a:gd name="connsiteX12" fmla="*/ 1128222 w 2774545"/>
              <a:gd name="connsiteY12" fmla="*/ 552096 h 552096"/>
              <a:gd name="connsiteX13" fmla="*/ 610120 w 2774545"/>
              <a:gd name="connsiteY13" fmla="*/ 552096 h 552096"/>
              <a:gd name="connsiteX14" fmla="*/ 92018 w 2774545"/>
              <a:gd name="connsiteY14" fmla="*/ 552096 h 552096"/>
              <a:gd name="connsiteX15" fmla="*/ 0 w 2774545"/>
              <a:gd name="connsiteY15" fmla="*/ 460078 h 552096"/>
              <a:gd name="connsiteX16" fmla="*/ 0 w 2774545"/>
              <a:gd name="connsiteY16" fmla="*/ 92018 h 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74545" h="552096" fill="none" extrusionOk="0">
                <a:moveTo>
                  <a:pt x="0" y="92018"/>
                </a:moveTo>
                <a:cubicBezTo>
                  <a:pt x="1031" y="31313"/>
                  <a:pt x="39870" y="2617"/>
                  <a:pt x="92018" y="0"/>
                </a:cubicBezTo>
                <a:cubicBezTo>
                  <a:pt x="273683" y="-36718"/>
                  <a:pt x="356339" y="31668"/>
                  <a:pt x="558310" y="0"/>
                </a:cubicBezTo>
                <a:cubicBezTo>
                  <a:pt x="760281" y="-31668"/>
                  <a:pt x="813768" y="25974"/>
                  <a:pt x="1050506" y="0"/>
                </a:cubicBezTo>
                <a:cubicBezTo>
                  <a:pt x="1287244" y="-25974"/>
                  <a:pt x="1456050" y="21440"/>
                  <a:pt x="1594513" y="0"/>
                </a:cubicBezTo>
                <a:cubicBezTo>
                  <a:pt x="1732976" y="-21440"/>
                  <a:pt x="1885091" y="52977"/>
                  <a:pt x="2112615" y="0"/>
                </a:cubicBezTo>
                <a:cubicBezTo>
                  <a:pt x="2340139" y="-52977"/>
                  <a:pt x="2409264" y="55483"/>
                  <a:pt x="2682527" y="0"/>
                </a:cubicBezTo>
                <a:cubicBezTo>
                  <a:pt x="2735731" y="-654"/>
                  <a:pt x="2782893" y="33354"/>
                  <a:pt x="2774545" y="92018"/>
                </a:cubicBezTo>
                <a:cubicBezTo>
                  <a:pt x="2795074" y="266330"/>
                  <a:pt x="2767248" y="319318"/>
                  <a:pt x="2774545" y="460078"/>
                </a:cubicBezTo>
                <a:cubicBezTo>
                  <a:pt x="2771235" y="509363"/>
                  <a:pt x="2738046" y="554670"/>
                  <a:pt x="2682527" y="552096"/>
                </a:cubicBezTo>
                <a:cubicBezTo>
                  <a:pt x="2539751" y="604889"/>
                  <a:pt x="2322636" y="542576"/>
                  <a:pt x="2190330" y="552096"/>
                </a:cubicBezTo>
                <a:cubicBezTo>
                  <a:pt x="2058024" y="561616"/>
                  <a:pt x="1834846" y="532445"/>
                  <a:pt x="1646323" y="552096"/>
                </a:cubicBezTo>
                <a:cubicBezTo>
                  <a:pt x="1457800" y="571747"/>
                  <a:pt x="1257039" y="539362"/>
                  <a:pt x="1128222" y="552096"/>
                </a:cubicBezTo>
                <a:cubicBezTo>
                  <a:pt x="999405" y="564830"/>
                  <a:pt x="719493" y="525871"/>
                  <a:pt x="610120" y="552096"/>
                </a:cubicBezTo>
                <a:cubicBezTo>
                  <a:pt x="500747" y="578321"/>
                  <a:pt x="343547" y="532900"/>
                  <a:pt x="92018" y="552096"/>
                </a:cubicBezTo>
                <a:cubicBezTo>
                  <a:pt x="48977" y="547001"/>
                  <a:pt x="2233" y="517646"/>
                  <a:pt x="0" y="460078"/>
                </a:cubicBezTo>
                <a:cubicBezTo>
                  <a:pt x="-30579" y="323368"/>
                  <a:pt x="8605" y="260889"/>
                  <a:pt x="0" y="92018"/>
                </a:cubicBezTo>
                <a:close/>
              </a:path>
              <a:path w="2774545" h="552096" stroke="0" extrusionOk="0">
                <a:moveTo>
                  <a:pt x="0" y="92018"/>
                </a:moveTo>
                <a:cubicBezTo>
                  <a:pt x="-941" y="29896"/>
                  <a:pt x="45482" y="-5850"/>
                  <a:pt x="92018" y="0"/>
                </a:cubicBezTo>
                <a:cubicBezTo>
                  <a:pt x="236466" y="-51685"/>
                  <a:pt x="362134" y="32254"/>
                  <a:pt x="558310" y="0"/>
                </a:cubicBezTo>
                <a:cubicBezTo>
                  <a:pt x="754486" y="-32254"/>
                  <a:pt x="802079" y="41748"/>
                  <a:pt x="1024601" y="0"/>
                </a:cubicBezTo>
                <a:cubicBezTo>
                  <a:pt x="1247123" y="-41748"/>
                  <a:pt x="1338300" y="12155"/>
                  <a:pt x="1464988" y="0"/>
                </a:cubicBezTo>
                <a:cubicBezTo>
                  <a:pt x="1591676" y="-12155"/>
                  <a:pt x="1854118" y="52897"/>
                  <a:pt x="2008995" y="0"/>
                </a:cubicBezTo>
                <a:cubicBezTo>
                  <a:pt x="2163872" y="-52897"/>
                  <a:pt x="2506864" y="15302"/>
                  <a:pt x="2682527" y="0"/>
                </a:cubicBezTo>
                <a:cubicBezTo>
                  <a:pt x="2720382" y="-4443"/>
                  <a:pt x="2766662" y="36931"/>
                  <a:pt x="2774545" y="92018"/>
                </a:cubicBezTo>
                <a:cubicBezTo>
                  <a:pt x="2799394" y="215538"/>
                  <a:pt x="2773447" y="288478"/>
                  <a:pt x="2774545" y="460078"/>
                </a:cubicBezTo>
                <a:cubicBezTo>
                  <a:pt x="2776477" y="515563"/>
                  <a:pt x="2735093" y="544211"/>
                  <a:pt x="2682527" y="552096"/>
                </a:cubicBezTo>
                <a:cubicBezTo>
                  <a:pt x="2469715" y="596411"/>
                  <a:pt x="2396045" y="500711"/>
                  <a:pt x="2138520" y="552096"/>
                </a:cubicBezTo>
                <a:cubicBezTo>
                  <a:pt x="1880995" y="603481"/>
                  <a:pt x="1736410" y="492865"/>
                  <a:pt x="1568608" y="552096"/>
                </a:cubicBezTo>
                <a:cubicBezTo>
                  <a:pt x="1400806" y="611327"/>
                  <a:pt x="1217392" y="533325"/>
                  <a:pt x="1102317" y="552096"/>
                </a:cubicBezTo>
                <a:cubicBezTo>
                  <a:pt x="987242" y="570867"/>
                  <a:pt x="336758" y="497793"/>
                  <a:pt x="92018" y="552096"/>
                </a:cubicBezTo>
                <a:cubicBezTo>
                  <a:pt x="52655" y="544564"/>
                  <a:pt x="7540" y="505642"/>
                  <a:pt x="0" y="460078"/>
                </a:cubicBezTo>
                <a:cubicBezTo>
                  <a:pt x="-38077" y="360640"/>
                  <a:pt x="40265" y="232204"/>
                  <a:pt x="0" y="920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51F154-11B7-D923-8845-0838612011E0}"/>
              </a:ext>
            </a:extLst>
          </p:cNvPr>
          <p:cNvSpPr/>
          <p:nvPr/>
        </p:nvSpPr>
        <p:spPr>
          <a:xfrm>
            <a:off x="624304" y="848567"/>
            <a:ext cx="5393941" cy="803160"/>
          </a:xfrm>
          <a:custGeom>
            <a:avLst/>
            <a:gdLst>
              <a:gd name="connsiteX0" fmla="*/ 0 w 5393941"/>
              <a:gd name="connsiteY0" fmla="*/ 262344 h 803160"/>
              <a:gd name="connsiteX1" fmla="*/ 262344 w 5393941"/>
              <a:gd name="connsiteY1" fmla="*/ 0 h 803160"/>
              <a:gd name="connsiteX2" fmla="*/ 754680 w 5393941"/>
              <a:gd name="connsiteY2" fmla="*/ 0 h 803160"/>
              <a:gd name="connsiteX3" fmla="*/ 1295708 w 5393941"/>
              <a:gd name="connsiteY3" fmla="*/ 0 h 803160"/>
              <a:gd name="connsiteX4" fmla="*/ 1885428 w 5393941"/>
              <a:gd name="connsiteY4" fmla="*/ 0 h 803160"/>
              <a:gd name="connsiteX5" fmla="*/ 2426456 w 5393941"/>
              <a:gd name="connsiteY5" fmla="*/ 0 h 803160"/>
              <a:gd name="connsiteX6" fmla="*/ 2967485 w 5393941"/>
              <a:gd name="connsiteY6" fmla="*/ 0 h 803160"/>
              <a:gd name="connsiteX7" fmla="*/ 3508513 w 5393941"/>
              <a:gd name="connsiteY7" fmla="*/ 0 h 803160"/>
              <a:gd name="connsiteX8" fmla="*/ 3952156 w 5393941"/>
              <a:gd name="connsiteY8" fmla="*/ 0 h 803160"/>
              <a:gd name="connsiteX9" fmla="*/ 4541876 w 5393941"/>
              <a:gd name="connsiteY9" fmla="*/ 0 h 803160"/>
              <a:gd name="connsiteX10" fmla="*/ 5131597 w 5393941"/>
              <a:gd name="connsiteY10" fmla="*/ 0 h 803160"/>
              <a:gd name="connsiteX11" fmla="*/ 5393941 w 5393941"/>
              <a:gd name="connsiteY11" fmla="*/ 262344 h 803160"/>
              <a:gd name="connsiteX12" fmla="*/ 5393941 w 5393941"/>
              <a:gd name="connsiteY12" fmla="*/ 540816 h 803160"/>
              <a:gd name="connsiteX13" fmla="*/ 5131597 w 5393941"/>
              <a:gd name="connsiteY13" fmla="*/ 803160 h 803160"/>
              <a:gd name="connsiteX14" fmla="*/ 4493184 w 5393941"/>
              <a:gd name="connsiteY14" fmla="*/ 803160 h 803160"/>
              <a:gd name="connsiteX15" fmla="*/ 3903463 w 5393941"/>
              <a:gd name="connsiteY15" fmla="*/ 803160 h 803160"/>
              <a:gd name="connsiteX16" fmla="*/ 3411128 w 5393941"/>
              <a:gd name="connsiteY16" fmla="*/ 803160 h 803160"/>
              <a:gd name="connsiteX17" fmla="*/ 2967485 w 5393941"/>
              <a:gd name="connsiteY17" fmla="*/ 803160 h 803160"/>
              <a:gd name="connsiteX18" fmla="*/ 2377764 w 5393941"/>
              <a:gd name="connsiteY18" fmla="*/ 803160 h 803160"/>
              <a:gd name="connsiteX19" fmla="*/ 1934121 w 5393941"/>
              <a:gd name="connsiteY19" fmla="*/ 803160 h 803160"/>
              <a:gd name="connsiteX20" fmla="*/ 1441785 w 5393941"/>
              <a:gd name="connsiteY20" fmla="*/ 803160 h 803160"/>
              <a:gd name="connsiteX21" fmla="*/ 998142 w 5393941"/>
              <a:gd name="connsiteY21" fmla="*/ 803160 h 803160"/>
              <a:gd name="connsiteX22" fmla="*/ 262344 w 5393941"/>
              <a:gd name="connsiteY22" fmla="*/ 803160 h 803160"/>
              <a:gd name="connsiteX23" fmla="*/ 0 w 5393941"/>
              <a:gd name="connsiteY23" fmla="*/ 540816 h 803160"/>
              <a:gd name="connsiteX24" fmla="*/ 0 w 5393941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448498" y="-18842"/>
                  <a:pt x="547591" y="46879"/>
                  <a:pt x="754680" y="0"/>
                </a:cubicBezTo>
                <a:cubicBezTo>
                  <a:pt x="961769" y="-46879"/>
                  <a:pt x="1170675" y="33953"/>
                  <a:pt x="1295708" y="0"/>
                </a:cubicBezTo>
                <a:cubicBezTo>
                  <a:pt x="1420741" y="-33953"/>
                  <a:pt x="1632133" y="8359"/>
                  <a:pt x="1885428" y="0"/>
                </a:cubicBezTo>
                <a:cubicBezTo>
                  <a:pt x="2138723" y="-8359"/>
                  <a:pt x="2226541" y="3956"/>
                  <a:pt x="2426456" y="0"/>
                </a:cubicBezTo>
                <a:cubicBezTo>
                  <a:pt x="2626371" y="-3956"/>
                  <a:pt x="2790964" y="12513"/>
                  <a:pt x="2967485" y="0"/>
                </a:cubicBezTo>
                <a:cubicBezTo>
                  <a:pt x="3144006" y="-12513"/>
                  <a:pt x="3316535" y="32503"/>
                  <a:pt x="3508513" y="0"/>
                </a:cubicBezTo>
                <a:cubicBezTo>
                  <a:pt x="3700491" y="-32503"/>
                  <a:pt x="3833783" y="10962"/>
                  <a:pt x="3952156" y="0"/>
                </a:cubicBezTo>
                <a:cubicBezTo>
                  <a:pt x="4070529" y="-10962"/>
                  <a:pt x="4332738" y="16835"/>
                  <a:pt x="4541876" y="0"/>
                </a:cubicBezTo>
                <a:cubicBezTo>
                  <a:pt x="4751014" y="-16835"/>
                  <a:pt x="4922119" y="15940"/>
                  <a:pt x="5131597" y="0"/>
                </a:cubicBezTo>
                <a:cubicBezTo>
                  <a:pt x="5272221" y="-36819"/>
                  <a:pt x="5427786" y="107058"/>
                  <a:pt x="5393941" y="262344"/>
                </a:cubicBezTo>
                <a:cubicBezTo>
                  <a:pt x="5408309" y="345101"/>
                  <a:pt x="5391745" y="432373"/>
                  <a:pt x="5393941" y="540816"/>
                </a:cubicBezTo>
                <a:cubicBezTo>
                  <a:pt x="5356335" y="698360"/>
                  <a:pt x="5318998" y="805650"/>
                  <a:pt x="5131597" y="803160"/>
                </a:cubicBezTo>
                <a:cubicBezTo>
                  <a:pt x="4838946" y="876925"/>
                  <a:pt x="4764770" y="782891"/>
                  <a:pt x="4493184" y="803160"/>
                </a:cubicBezTo>
                <a:cubicBezTo>
                  <a:pt x="4221598" y="823429"/>
                  <a:pt x="4126837" y="756182"/>
                  <a:pt x="3903463" y="803160"/>
                </a:cubicBezTo>
                <a:cubicBezTo>
                  <a:pt x="3680089" y="850138"/>
                  <a:pt x="3532269" y="759810"/>
                  <a:pt x="3411128" y="803160"/>
                </a:cubicBezTo>
                <a:cubicBezTo>
                  <a:pt x="3289988" y="846510"/>
                  <a:pt x="3086259" y="763409"/>
                  <a:pt x="2967485" y="803160"/>
                </a:cubicBezTo>
                <a:cubicBezTo>
                  <a:pt x="2848711" y="842911"/>
                  <a:pt x="2557426" y="774141"/>
                  <a:pt x="2377764" y="803160"/>
                </a:cubicBezTo>
                <a:cubicBezTo>
                  <a:pt x="2198102" y="832179"/>
                  <a:pt x="2135527" y="798186"/>
                  <a:pt x="1934121" y="803160"/>
                </a:cubicBezTo>
                <a:cubicBezTo>
                  <a:pt x="1732715" y="808134"/>
                  <a:pt x="1548510" y="745623"/>
                  <a:pt x="1441785" y="803160"/>
                </a:cubicBezTo>
                <a:cubicBezTo>
                  <a:pt x="1335060" y="860697"/>
                  <a:pt x="1122893" y="755346"/>
                  <a:pt x="998142" y="803160"/>
                </a:cubicBezTo>
                <a:cubicBezTo>
                  <a:pt x="873391" y="850974"/>
                  <a:pt x="453196" y="746724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393941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361347" y="-1560"/>
                  <a:pt x="558616" y="40136"/>
                  <a:pt x="705987" y="0"/>
                </a:cubicBezTo>
                <a:cubicBezTo>
                  <a:pt x="853358" y="-40136"/>
                  <a:pt x="951531" y="34788"/>
                  <a:pt x="1149630" y="0"/>
                </a:cubicBezTo>
                <a:cubicBezTo>
                  <a:pt x="1347729" y="-34788"/>
                  <a:pt x="1359551" y="37455"/>
                  <a:pt x="1544581" y="0"/>
                </a:cubicBezTo>
                <a:cubicBezTo>
                  <a:pt x="1729611" y="-37455"/>
                  <a:pt x="1872577" y="35060"/>
                  <a:pt x="2134301" y="0"/>
                </a:cubicBezTo>
                <a:cubicBezTo>
                  <a:pt x="2396025" y="-35060"/>
                  <a:pt x="2423802" y="25914"/>
                  <a:pt x="2529252" y="0"/>
                </a:cubicBezTo>
                <a:cubicBezTo>
                  <a:pt x="2634702" y="-25914"/>
                  <a:pt x="2966270" y="66660"/>
                  <a:pt x="3167665" y="0"/>
                </a:cubicBezTo>
                <a:cubicBezTo>
                  <a:pt x="3369060" y="-66660"/>
                  <a:pt x="3661473" y="30729"/>
                  <a:pt x="3806078" y="0"/>
                </a:cubicBezTo>
                <a:cubicBezTo>
                  <a:pt x="3950683" y="-30729"/>
                  <a:pt x="4168775" y="6309"/>
                  <a:pt x="4347106" y="0"/>
                </a:cubicBezTo>
                <a:cubicBezTo>
                  <a:pt x="4525437" y="-6309"/>
                  <a:pt x="4950813" y="88856"/>
                  <a:pt x="5131597" y="0"/>
                </a:cubicBezTo>
                <a:cubicBezTo>
                  <a:pt x="5294104" y="1286"/>
                  <a:pt x="5396433" y="108604"/>
                  <a:pt x="5393941" y="262344"/>
                </a:cubicBezTo>
                <a:cubicBezTo>
                  <a:pt x="5402674" y="369529"/>
                  <a:pt x="5390016" y="484059"/>
                  <a:pt x="5393941" y="540816"/>
                </a:cubicBezTo>
                <a:cubicBezTo>
                  <a:pt x="5396836" y="691428"/>
                  <a:pt x="5305008" y="806905"/>
                  <a:pt x="5131597" y="803160"/>
                </a:cubicBezTo>
                <a:cubicBezTo>
                  <a:pt x="4975607" y="817941"/>
                  <a:pt x="4745380" y="753502"/>
                  <a:pt x="4541876" y="803160"/>
                </a:cubicBezTo>
                <a:cubicBezTo>
                  <a:pt x="4338372" y="852818"/>
                  <a:pt x="4299051" y="758899"/>
                  <a:pt x="4146926" y="803160"/>
                </a:cubicBezTo>
                <a:cubicBezTo>
                  <a:pt x="3994801" y="847421"/>
                  <a:pt x="3863419" y="777744"/>
                  <a:pt x="3703283" y="803160"/>
                </a:cubicBezTo>
                <a:cubicBezTo>
                  <a:pt x="3543147" y="828576"/>
                  <a:pt x="3314845" y="792479"/>
                  <a:pt x="3162255" y="803160"/>
                </a:cubicBezTo>
                <a:cubicBezTo>
                  <a:pt x="3009665" y="813841"/>
                  <a:pt x="2934996" y="778967"/>
                  <a:pt x="2767304" y="803160"/>
                </a:cubicBezTo>
                <a:cubicBezTo>
                  <a:pt x="2599612" y="827353"/>
                  <a:pt x="2480590" y="756399"/>
                  <a:pt x="2323661" y="803160"/>
                </a:cubicBezTo>
                <a:cubicBezTo>
                  <a:pt x="2166732" y="849921"/>
                  <a:pt x="1989612" y="765231"/>
                  <a:pt x="1831326" y="803160"/>
                </a:cubicBezTo>
                <a:cubicBezTo>
                  <a:pt x="1673040" y="841089"/>
                  <a:pt x="1381887" y="759615"/>
                  <a:pt x="1241605" y="803160"/>
                </a:cubicBezTo>
                <a:cubicBezTo>
                  <a:pt x="1101323" y="846705"/>
                  <a:pt x="555695" y="758312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our models give accurate predictions for any compound? What are the limitations?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7E53A11-FCDD-3C27-0CFC-032776136370}"/>
              </a:ext>
            </a:extLst>
          </p:cNvPr>
          <p:cNvSpPr/>
          <p:nvPr/>
        </p:nvSpPr>
        <p:spPr>
          <a:xfrm>
            <a:off x="541177" y="2164705"/>
            <a:ext cx="5635688" cy="713790"/>
          </a:xfrm>
          <a:custGeom>
            <a:avLst/>
            <a:gdLst>
              <a:gd name="connsiteX0" fmla="*/ 0 w 5635688"/>
              <a:gd name="connsiteY0" fmla="*/ 118967 h 713790"/>
              <a:gd name="connsiteX1" fmla="*/ 118967 w 5635688"/>
              <a:gd name="connsiteY1" fmla="*/ 0 h 713790"/>
              <a:gd name="connsiteX2" fmla="*/ 664740 w 5635688"/>
              <a:gd name="connsiteY2" fmla="*/ 0 h 713790"/>
              <a:gd name="connsiteX3" fmla="*/ 1264490 w 5635688"/>
              <a:gd name="connsiteY3" fmla="*/ 0 h 713790"/>
              <a:gd name="connsiteX4" fmla="*/ 1918218 w 5635688"/>
              <a:gd name="connsiteY4" fmla="*/ 0 h 713790"/>
              <a:gd name="connsiteX5" fmla="*/ 2517969 w 5635688"/>
              <a:gd name="connsiteY5" fmla="*/ 0 h 713790"/>
              <a:gd name="connsiteX6" fmla="*/ 3117719 w 5635688"/>
              <a:gd name="connsiteY6" fmla="*/ 0 h 713790"/>
              <a:gd name="connsiteX7" fmla="*/ 3717470 w 5635688"/>
              <a:gd name="connsiteY7" fmla="*/ 0 h 713790"/>
              <a:gd name="connsiteX8" fmla="*/ 4209265 w 5635688"/>
              <a:gd name="connsiteY8" fmla="*/ 0 h 713790"/>
              <a:gd name="connsiteX9" fmla="*/ 4862993 w 5635688"/>
              <a:gd name="connsiteY9" fmla="*/ 0 h 713790"/>
              <a:gd name="connsiteX10" fmla="*/ 5516721 w 5635688"/>
              <a:gd name="connsiteY10" fmla="*/ 0 h 713790"/>
              <a:gd name="connsiteX11" fmla="*/ 5635688 w 5635688"/>
              <a:gd name="connsiteY11" fmla="*/ 118967 h 713790"/>
              <a:gd name="connsiteX12" fmla="*/ 5635688 w 5635688"/>
              <a:gd name="connsiteY12" fmla="*/ 594823 h 713790"/>
              <a:gd name="connsiteX13" fmla="*/ 5516721 w 5635688"/>
              <a:gd name="connsiteY13" fmla="*/ 713790 h 713790"/>
              <a:gd name="connsiteX14" fmla="*/ 4809015 w 5635688"/>
              <a:gd name="connsiteY14" fmla="*/ 713790 h 713790"/>
              <a:gd name="connsiteX15" fmla="*/ 4155287 w 5635688"/>
              <a:gd name="connsiteY15" fmla="*/ 713790 h 713790"/>
              <a:gd name="connsiteX16" fmla="*/ 3609515 w 5635688"/>
              <a:gd name="connsiteY16" fmla="*/ 713790 h 713790"/>
              <a:gd name="connsiteX17" fmla="*/ 3117719 w 5635688"/>
              <a:gd name="connsiteY17" fmla="*/ 713790 h 713790"/>
              <a:gd name="connsiteX18" fmla="*/ 2463991 w 5635688"/>
              <a:gd name="connsiteY18" fmla="*/ 713790 h 713790"/>
              <a:gd name="connsiteX19" fmla="*/ 1972196 w 5635688"/>
              <a:gd name="connsiteY19" fmla="*/ 713790 h 713790"/>
              <a:gd name="connsiteX20" fmla="*/ 1426423 w 5635688"/>
              <a:gd name="connsiteY20" fmla="*/ 713790 h 713790"/>
              <a:gd name="connsiteX21" fmla="*/ 934628 w 5635688"/>
              <a:gd name="connsiteY21" fmla="*/ 713790 h 713790"/>
              <a:gd name="connsiteX22" fmla="*/ 118967 w 5635688"/>
              <a:gd name="connsiteY22" fmla="*/ 713790 h 713790"/>
              <a:gd name="connsiteX23" fmla="*/ 0 w 5635688"/>
              <a:gd name="connsiteY23" fmla="*/ 594823 h 713790"/>
              <a:gd name="connsiteX24" fmla="*/ 0 w 5635688"/>
              <a:gd name="connsiteY24" fmla="*/ 118967 h 71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8" h="713790" fill="none" extrusionOk="0">
                <a:moveTo>
                  <a:pt x="0" y="118967"/>
                </a:moveTo>
                <a:cubicBezTo>
                  <a:pt x="18377" y="52512"/>
                  <a:pt x="56613" y="5209"/>
                  <a:pt x="118967" y="0"/>
                </a:cubicBezTo>
                <a:cubicBezTo>
                  <a:pt x="264767" y="-26541"/>
                  <a:pt x="522655" y="62931"/>
                  <a:pt x="664740" y="0"/>
                </a:cubicBezTo>
                <a:cubicBezTo>
                  <a:pt x="806825" y="-62931"/>
                  <a:pt x="978247" y="66017"/>
                  <a:pt x="1264490" y="0"/>
                </a:cubicBezTo>
                <a:cubicBezTo>
                  <a:pt x="1550733" y="-66017"/>
                  <a:pt x="1682738" y="31023"/>
                  <a:pt x="1918218" y="0"/>
                </a:cubicBezTo>
                <a:cubicBezTo>
                  <a:pt x="2153698" y="-31023"/>
                  <a:pt x="2275522" y="3450"/>
                  <a:pt x="2517969" y="0"/>
                </a:cubicBezTo>
                <a:cubicBezTo>
                  <a:pt x="2760416" y="-3450"/>
                  <a:pt x="2944871" y="12840"/>
                  <a:pt x="3117719" y="0"/>
                </a:cubicBezTo>
                <a:cubicBezTo>
                  <a:pt x="3290567" y="-12840"/>
                  <a:pt x="3527991" y="51825"/>
                  <a:pt x="3717470" y="0"/>
                </a:cubicBezTo>
                <a:cubicBezTo>
                  <a:pt x="3906949" y="-51825"/>
                  <a:pt x="4020397" y="7433"/>
                  <a:pt x="4209265" y="0"/>
                </a:cubicBezTo>
                <a:cubicBezTo>
                  <a:pt x="4398133" y="-7433"/>
                  <a:pt x="4587503" y="7054"/>
                  <a:pt x="4862993" y="0"/>
                </a:cubicBezTo>
                <a:cubicBezTo>
                  <a:pt x="5138483" y="-7054"/>
                  <a:pt x="5259486" y="75720"/>
                  <a:pt x="5516721" y="0"/>
                </a:cubicBezTo>
                <a:cubicBezTo>
                  <a:pt x="5581187" y="-10686"/>
                  <a:pt x="5643768" y="50781"/>
                  <a:pt x="5635688" y="118967"/>
                </a:cubicBezTo>
                <a:cubicBezTo>
                  <a:pt x="5641770" y="291950"/>
                  <a:pt x="5623103" y="470419"/>
                  <a:pt x="5635688" y="594823"/>
                </a:cubicBezTo>
                <a:cubicBezTo>
                  <a:pt x="5623648" y="664579"/>
                  <a:pt x="5592869" y="714402"/>
                  <a:pt x="5516721" y="713790"/>
                </a:cubicBezTo>
                <a:cubicBezTo>
                  <a:pt x="5355850" y="727173"/>
                  <a:pt x="5023866" y="629558"/>
                  <a:pt x="4809015" y="713790"/>
                </a:cubicBezTo>
                <a:cubicBezTo>
                  <a:pt x="4594164" y="798022"/>
                  <a:pt x="4289944" y="673128"/>
                  <a:pt x="4155287" y="713790"/>
                </a:cubicBezTo>
                <a:cubicBezTo>
                  <a:pt x="4020630" y="754452"/>
                  <a:pt x="3862753" y="650386"/>
                  <a:pt x="3609515" y="713790"/>
                </a:cubicBezTo>
                <a:cubicBezTo>
                  <a:pt x="3356277" y="777194"/>
                  <a:pt x="3303618" y="658748"/>
                  <a:pt x="3117719" y="713790"/>
                </a:cubicBezTo>
                <a:cubicBezTo>
                  <a:pt x="2931820" y="768832"/>
                  <a:pt x="2633785" y="705586"/>
                  <a:pt x="2463991" y="713790"/>
                </a:cubicBezTo>
                <a:cubicBezTo>
                  <a:pt x="2294197" y="721994"/>
                  <a:pt x="2126645" y="688452"/>
                  <a:pt x="1972196" y="713790"/>
                </a:cubicBezTo>
                <a:cubicBezTo>
                  <a:pt x="1817747" y="739128"/>
                  <a:pt x="1677443" y="671719"/>
                  <a:pt x="1426423" y="713790"/>
                </a:cubicBezTo>
                <a:cubicBezTo>
                  <a:pt x="1175403" y="755861"/>
                  <a:pt x="1153683" y="710736"/>
                  <a:pt x="934628" y="713790"/>
                </a:cubicBezTo>
                <a:cubicBezTo>
                  <a:pt x="715573" y="716844"/>
                  <a:pt x="480640" y="648265"/>
                  <a:pt x="118967" y="713790"/>
                </a:cubicBezTo>
                <a:cubicBezTo>
                  <a:pt x="36528" y="709151"/>
                  <a:pt x="-13873" y="673249"/>
                  <a:pt x="0" y="594823"/>
                </a:cubicBezTo>
                <a:cubicBezTo>
                  <a:pt x="-17514" y="475356"/>
                  <a:pt x="18591" y="315781"/>
                  <a:pt x="0" y="118967"/>
                </a:cubicBezTo>
                <a:close/>
              </a:path>
              <a:path w="5635688" h="713790" stroke="0" extrusionOk="0">
                <a:moveTo>
                  <a:pt x="0" y="118967"/>
                </a:moveTo>
                <a:cubicBezTo>
                  <a:pt x="-1198" y="38871"/>
                  <a:pt x="54837" y="-2150"/>
                  <a:pt x="118967" y="0"/>
                </a:cubicBezTo>
                <a:cubicBezTo>
                  <a:pt x="275280" y="-25948"/>
                  <a:pt x="481017" y="9383"/>
                  <a:pt x="610762" y="0"/>
                </a:cubicBezTo>
                <a:cubicBezTo>
                  <a:pt x="740507" y="-9383"/>
                  <a:pt x="966280" y="48973"/>
                  <a:pt x="1102558" y="0"/>
                </a:cubicBezTo>
                <a:cubicBezTo>
                  <a:pt x="1238836" y="-48973"/>
                  <a:pt x="1368708" y="8651"/>
                  <a:pt x="1540376" y="0"/>
                </a:cubicBezTo>
                <a:cubicBezTo>
                  <a:pt x="1712044" y="-8651"/>
                  <a:pt x="2035922" y="70957"/>
                  <a:pt x="2194104" y="0"/>
                </a:cubicBezTo>
                <a:cubicBezTo>
                  <a:pt x="2352286" y="-70957"/>
                  <a:pt x="2544100" y="20939"/>
                  <a:pt x="2631921" y="0"/>
                </a:cubicBezTo>
                <a:cubicBezTo>
                  <a:pt x="2719742" y="-20939"/>
                  <a:pt x="3038974" y="34524"/>
                  <a:pt x="3339627" y="0"/>
                </a:cubicBezTo>
                <a:cubicBezTo>
                  <a:pt x="3640280" y="-34524"/>
                  <a:pt x="3797313" y="34153"/>
                  <a:pt x="4047332" y="0"/>
                </a:cubicBezTo>
                <a:cubicBezTo>
                  <a:pt x="4297351" y="-34153"/>
                  <a:pt x="4375606" y="64754"/>
                  <a:pt x="4647083" y="0"/>
                </a:cubicBezTo>
                <a:cubicBezTo>
                  <a:pt x="4918560" y="-64754"/>
                  <a:pt x="5334105" y="4306"/>
                  <a:pt x="5516721" y="0"/>
                </a:cubicBezTo>
                <a:cubicBezTo>
                  <a:pt x="5601174" y="1368"/>
                  <a:pt x="5639048" y="41328"/>
                  <a:pt x="5635688" y="118967"/>
                </a:cubicBezTo>
                <a:cubicBezTo>
                  <a:pt x="5637719" y="225783"/>
                  <a:pt x="5624444" y="371737"/>
                  <a:pt x="5635688" y="594823"/>
                </a:cubicBezTo>
                <a:cubicBezTo>
                  <a:pt x="5641670" y="672353"/>
                  <a:pt x="5589467" y="714715"/>
                  <a:pt x="5516721" y="713790"/>
                </a:cubicBezTo>
                <a:cubicBezTo>
                  <a:pt x="5270883" y="761184"/>
                  <a:pt x="5061788" y="669591"/>
                  <a:pt x="4862993" y="713790"/>
                </a:cubicBezTo>
                <a:cubicBezTo>
                  <a:pt x="4664198" y="757989"/>
                  <a:pt x="4517252" y="669400"/>
                  <a:pt x="4425175" y="713790"/>
                </a:cubicBezTo>
                <a:cubicBezTo>
                  <a:pt x="4333098" y="758180"/>
                  <a:pt x="4105718" y="664544"/>
                  <a:pt x="3933380" y="713790"/>
                </a:cubicBezTo>
                <a:cubicBezTo>
                  <a:pt x="3761042" y="763036"/>
                  <a:pt x="3556334" y="670605"/>
                  <a:pt x="3333629" y="713790"/>
                </a:cubicBezTo>
                <a:cubicBezTo>
                  <a:pt x="3110924" y="756975"/>
                  <a:pt x="3084846" y="686777"/>
                  <a:pt x="2895812" y="713790"/>
                </a:cubicBezTo>
                <a:cubicBezTo>
                  <a:pt x="2706778" y="740803"/>
                  <a:pt x="2508489" y="659191"/>
                  <a:pt x="2404016" y="713790"/>
                </a:cubicBezTo>
                <a:cubicBezTo>
                  <a:pt x="2299543" y="768389"/>
                  <a:pt x="2050450" y="676054"/>
                  <a:pt x="1858243" y="713790"/>
                </a:cubicBezTo>
                <a:cubicBezTo>
                  <a:pt x="1666036" y="751526"/>
                  <a:pt x="1477175" y="676230"/>
                  <a:pt x="1204515" y="713790"/>
                </a:cubicBezTo>
                <a:cubicBezTo>
                  <a:pt x="931855" y="751350"/>
                  <a:pt x="656810" y="667953"/>
                  <a:pt x="118967" y="713790"/>
                </a:cubicBezTo>
                <a:cubicBezTo>
                  <a:pt x="49981" y="714422"/>
                  <a:pt x="14959" y="661185"/>
                  <a:pt x="0" y="594823"/>
                </a:cubicBezTo>
                <a:cubicBezTo>
                  <a:pt x="-3078" y="495724"/>
                  <a:pt x="56234" y="222818"/>
                  <a:pt x="0" y="11896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model based on a limited training set can function adequately for the compounds of the entire chemical space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1DF512-9246-1B9D-9D8B-3BA73BAC83BD}"/>
              </a:ext>
            </a:extLst>
          </p:cNvPr>
          <p:cNvSpPr/>
          <p:nvPr/>
        </p:nvSpPr>
        <p:spPr>
          <a:xfrm>
            <a:off x="541176" y="3139721"/>
            <a:ext cx="5635687" cy="682951"/>
          </a:xfrm>
          <a:custGeom>
            <a:avLst/>
            <a:gdLst>
              <a:gd name="connsiteX0" fmla="*/ 0 w 5635687"/>
              <a:gd name="connsiteY0" fmla="*/ 197803 h 682951"/>
              <a:gd name="connsiteX1" fmla="*/ 197803 w 5635687"/>
              <a:gd name="connsiteY1" fmla="*/ 0 h 682951"/>
              <a:gd name="connsiteX2" fmla="*/ 727633 w 5635687"/>
              <a:gd name="connsiteY2" fmla="*/ 0 h 682951"/>
              <a:gd name="connsiteX3" fmla="*/ 1309865 w 5635687"/>
              <a:gd name="connsiteY3" fmla="*/ 0 h 682951"/>
              <a:gd name="connsiteX4" fmla="*/ 1944497 w 5635687"/>
              <a:gd name="connsiteY4" fmla="*/ 0 h 682951"/>
              <a:gd name="connsiteX5" fmla="*/ 2526728 w 5635687"/>
              <a:gd name="connsiteY5" fmla="*/ 0 h 682951"/>
              <a:gd name="connsiteX6" fmla="*/ 3108959 w 5635687"/>
              <a:gd name="connsiteY6" fmla="*/ 0 h 682951"/>
              <a:gd name="connsiteX7" fmla="*/ 3691190 w 5635687"/>
              <a:gd name="connsiteY7" fmla="*/ 0 h 682951"/>
              <a:gd name="connsiteX8" fmla="*/ 4168620 w 5635687"/>
              <a:gd name="connsiteY8" fmla="*/ 0 h 682951"/>
              <a:gd name="connsiteX9" fmla="*/ 4803252 w 5635687"/>
              <a:gd name="connsiteY9" fmla="*/ 0 h 682951"/>
              <a:gd name="connsiteX10" fmla="*/ 5437884 w 5635687"/>
              <a:gd name="connsiteY10" fmla="*/ 0 h 682951"/>
              <a:gd name="connsiteX11" fmla="*/ 5635687 w 5635687"/>
              <a:gd name="connsiteY11" fmla="*/ 197803 h 682951"/>
              <a:gd name="connsiteX12" fmla="*/ 5635687 w 5635687"/>
              <a:gd name="connsiteY12" fmla="*/ 485148 h 682951"/>
              <a:gd name="connsiteX13" fmla="*/ 5437884 w 5635687"/>
              <a:gd name="connsiteY13" fmla="*/ 682951 h 682951"/>
              <a:gd name="connsiteX14" fmla="*/ 4750851 w 5635687"/>
              <a:gd name="connsiteY14" fmla="*/ 682951 h 682951"/>
              <a:gd name="connsiteX15" fmla="*/ 4116219 w 5635687"/>
              <a:gd name="connsiteY15" fmla="*/ 682951 h 682951"/>
              <a:gd name="connsiteX16" fmla="*/ 3586389 w 5635687"/>
              <a:gd name="connsiteY16" fmla="*/ 682951 h 682951"/>
              <a:gd name="connsiteX17" fmla="*/ 3108959 w 5635687"/>
              <a:gd name="connsiteY17" fmla="*/ 682951 h 682951"/>
              <a:gd name="connsiteX18" fmla="*/ 2474327 w 5635687"/>
              <a:gd name="connsiteY18" fmla="*/ 682951 h 682951"/>
              <a:gd name="connsiteX19" fmla="*/ 1996897 w 5635687"/>
              <a:gd name="connsiteY19" fmla="*/ 682951 h 682951"/>
              <a:gd name="connsiteX20" fmla="*/ 1467067 w 5635687"/>
              <a:gd name="connsiteY20" fmla="*/ 682951 h 682951"/>
              <a:gd name="connsiteX21" fmla="*/ 989637 w 5635687"/>
              <a:gd name="connsiteY21" fmla="*/ 682951 h 682951"/>
              <a:gd name="connsiteX22" fmla="*/ 197803 w 5635687"/>
              <a:gd name="connsiteY22" fmla="*/ 682951 h 682951"/>
              <a:gd name="connsiteX23" fmla="*/ 0 w 5635687"/>
              <a:gd name="connsiteY23" fmla="*/ 485148 h 682951"/>
              <a:gd name="connsiteX24" fmla="*/ 0 w 5635687"/>
              <a:gd name="connsiteY24" fmla="*/ 197803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35687" h="682951" fill="none" extrusionOk="0">
                <a:moveTo>
                  <a:pt x="0" y="197803"/>
                </a:moveTo>
                <a:cubicBezTo>
                  <a:pt x="15758" y="87915"/>
                  <a:pt x="101529" y="20168"/>
                  <a:pt x="197803" y="0"/>
                </a:cubicBezTo>
                <a:cubicBezTo>
                  <a:pt x="313104" y="-61472"/>
                  <a:pt x="609512" y="17410"/>
                  <a:pt x="727633" y="0"/>
                </a:cubicBezTo>
                <a:cubicBezTo>
                  <a:pt x="845754" y="-17410"/>
                  <a:pt x="1149334" y="23859"/>
                  <a:pt x="1309865" y="0"/>
                </a:cubicBezTo>
                <a:cubicBezTo>
                  <a:pt x="1470396" y="-23859"/>
                  <a:pt x="1760967" y="60217"/>
                  <a:pt x="1944497" y="0"/>
                </a:cubicBezTo>
                <a:cubicBezTo>
                  <a:pt x="2128027" y="-60217"/>
                  <a:pt x="2246232" y="54345"/>
                  <a:pt x="2526728" y="0"/>
                </a:cubicBezTo>
                <a:cubicBezTo>
                  <a:pt x="2807224" y="-54345"/>
                  <a:pt x="2894148" y="32582"/>
                  <a:pt x="3108959" y="0"/>
                </a:cubicBezTo>
                <a:cubicBezTo>
                  <a:pt x="3323770" y="-32582"/>
                  <a:pt x="3520627" y="54347"/>
                  <a:pt x="3691190" y="0"/>
                </a:cubicBezTo>
                <a:cubicBezTo>
                  <a:pt x="3861753" y="-54347"/>
                  <a:pt x="4064850" y="3207"/>
                  <a:pt x="4168620" y="0"/>
                </a:cubicBezTo>
                <a:cubicBezTo>
                  <a:pt x="4272390" y="-3207"/>
                  <a:pt x="4514746" y="9732"/>
                  <a:pt x="4803252" y="0"/>
                </a:cubicBezTo>
                <a:cubicBezTo>
                  <a:pt x="5091758" y="-9732"/>
                  <a:pt x="5299187" y="42984"/>
                  <a:pt x="5437884" y="0"/>
                </a:cubicBezTo>
                <a:cubicBezTo>
                  <a:pt x="5546493" y="-5479"/>
                  <a:pt x="5648207" y="84713"/>
                  <a:pt x="5635687" y="197803"/>
                </a:cubicBezTo>
                <a:cubicBezTo>
                  <a:pt x="5655157" y="337209"/>
                  <a:pt x="5607843" y="403977"/>
                  <a:pt x="5635687" y="485148"/>
                </a:cubicBezTo>
                <a:cubicBezTo>
                  <a:pt x="5605888" y="604420"/>
                  <a:pt x="5566195" y="684068"/>
                  <a:pt x="5437884" y="682951"/>
                </a:cubicBezTo>
                <a:cubicBezTo>
                  <a:pt x="5292496" y="762120"/>
                  <a:pt x="4988527" y="658591"/>
                  <a:pt x="4750851" y="682951"/>
                </a:cubicBezTo>
                <a:cubicBezTo>
                  <a:pt x="4513175" y="707311"/>
                  <a:pt x="4350297" y="642617"/>
                  <a:pt x="4116219" y="682951"/>
                </a:cubicBezTo>
                <a:cubicBezTo>
                  <a:pt x="3882141" y="723285"/>
                  <a:pt x="3710320" y="636078"/>
                  <a:pt x="3586389" y="682951"/>
                </a:cubicBezTo>
                <a:cubicBezTo>
                  <a:pt x="3462458" y="729824"/>
                  <a:pt x="3344319" y="664846"/>
                  <a:pt x="3108959" y="682951"/>
                </a:cubicBezTo>
                <a:cubicBezTo>
                  <a:pt x="2873599" y="701056"/>
                  <a:pt x="2759651" y="645850"/>
                  <a:pt x="2474327" y="682951"/>
                </a:cubicBezTo>
                <a:cubicBezTo>
                  <a:pt x="2189003" y="720052"/>
                  <a:pt x="2221939" y="653852"/>
                  <a:pt x="1996897" y="682951"/>
                </a:cubicBezTo>
                <a:cubicBezTo>
                  <a:pt x="1771855" y="712050"/>
                  <a:pt x="1625689" y="643234"/>
                  <a:pt x="1467067" y="682951"/>
                </a:cubicBezTo>
                <a:cubicBezTo>
                  <a:pt x="1308445" y="722668"/>
                  <a:pt x="1125179" y="639712"/>
                  <a:pt x="989637" y="682951"/>
                </a:cubicBezTo>
                <a:cubicBezTo>
                  <a:pt x="854095" y="726190"/>
                  <a:pt x="369299" y="624655"/>
                  <a:pt x="197803" y="682951"/>
                </a:cubicBezTo>
                <a:cubicBezTo>
                  <a:pt x="71063" y="678101"/>
                  <a:pt x="-9346" y="602963"/>
                  <a:pt x="0" y="485148"/>
                </a:cubicBezTo>
                <a:cubicBezTo>
                  <a:pt x="-7485" y="366747"/>
                  <a:pt x="29675" y="339507"/>
                  <a:pt x="0" y="197803"/>
                </a:cubicBezTo>
                <a:close/>
              </a:path>
              <a:path w="5635687" h="682951" stroke="0" extrusionOk="0">
                <a:moveTo>
                  <a:pt x="0" y="197803"/>
                </a:moveTo>
                <a:cubicBezTo>
                  <a:pt x="-642" y="80843"/>
                  <a:pt x="99451" y="-14872"/>
                  <a:pt x="197803" y="0"/>
                </a:cubicBezTo>
                <a:cubicBezTo>
                  <a:pt x="413215" y="-49801"/>
                  <a:pt x="451875" y="2711"/>
                  <a:pt x="675233" y="0"/>
                </a:cubicBezTo>
                <a:cubicBezTo>
                  <a:pt x="898591" y="-2711"/>
                  <a:pt x="988515" y="12759"/>
                  <a:pt x="1152662" y="0"/>
                </a:cubicBezTo>
                <a:cubicBezTo>
                  <a:pt x="1316809" y="-12759"/>
                  <a:pt x="1406104" y="15767"/>
                  <a:pt x="1577691" y="0"/>
                </a:cubicBezTo>
                <a:cubicBezTo>
                  <a:pt x="1749278" y="-15767"/>
                  <a:pt x="1921260" y="38251"/>
                  <a:pt x="2212323" y="0"/>
                </a:cubicBezTo>
                <a:cubicBezTo>
                  <a:pt x="2503386" y="-38251"/>
                  <a:pt x="2505113" y="21481"/>
                  <a:pt x="2637352" y="0"/>
                </a:cubicBezTo>
                <a:cubicBezTo>
                  <a:pt x="2769591" y="-21481"/>
                  <a:pt x="3165658" y="67842"/>
                  <a:pt x="3324385" y="0"/>
                </a:cubicBezTo>
                <a:cubicBezTo>
                  <a:pt x="3483112" y="-67842"/>
                  <a:pt x="3836522" y="76765"/>
                  <a:pt x="4011418" y="0"/>
                </a:cubicBezTo>
                <a:cubicBezTo>
                  <a:pt x="4186314" y="-76765"/>
                  <a:pt x="4311135" y="16965"/>
                  <a:pt x="4593649" y="0"/>
                </a:cubicBezTo>
                <a:cubicBezTo>
                  <a:pt x="4876163" y="-16965"/>
                  <a:pt x="5258801" y="15760"/>
                  <a:pt x="5437884" y="0"/>
                </a:cubicBezTo>
                <a:cubicBezTo>
                  <a:pt x="5569344" y="1622"/>
                  <a:pt x="5640141" y="72739"/>
                  <a:pt x="5635687" y="197803"/>
                </a:cubicBezTo>
                <a:cubicBezTo>
                  <a:pt x="5647785" y="315095"/>
                  <a:pt x="5627571" y="345926"/>
                  <a:pt x="5635687" y="485148"/>
                </a:cubicBezTo>
                <a:cubicBezTo>
                  <a:pt x="5649425" y="621550"/>
                  <a:pt x="5558910" y="684498"/>
                  <a:pt x="5437884" y="682951"/>
                </a:cubicBezTo>
                <a:cubicBezTo>
                  <a:pt x="5218511" y="757010"/>
                  <a:pt x="5029333" y="657114"/>
                  <a:pt x="4803252" y="682951"/>
                </a:cubicBezTo>
                <a:cubicBezTo>
                  <a:pt x="4577171" y="708788"/>
                  <a:pt x="4520902" y="646228"/>
                  <a:pt x="4378223" y="682951"/>
                </a:cubicBezTo>
                <a:cubicBezTo>
                  <a:pt x="4235544" y="719674"/>
                  <a:pt x="4018410" y="642879"/>
                  <a:pt x="3900794" y="682951"/>
                </a:cubicBezTo>
                <a:cubicBezTo>
                  <a:pt x="3783178" y="723023"/>
                  <a:pt x="3608091" y="655882"/>
                  <a:pt x="3318562" y="682951"/>
                </a:cubicBezTo>
                <a:cubicBezTo>
                  <a:pt x="3029033" y="710020"/>
                  <a:pt x="2986682" y="641767"/>
                  <a:pt x="2893534" y="682951"/>
                </a:cubicBezTo>
                <a:cubicBezTo>
                  <a:pt x="2800386" y="724135"/>
                  <a:pt x="2609969" y="626165"/>
                  <a:pt x="2416104" y="682951"/>
                </a:cubicBezTo>
                <a:cubicBezTo>
                  <a:pt x="2222239" y="739737"/>
                  <a:pt x="2050659" y="640055"/>
                  <a:pt x="1886274" y="682951"/>
                </a:cubicBezTo>
                <a:cubicBezTo>
                  <a:pt x="1721889" y="725847"/>
                  <a:pt x="1507235" y="654141"/>
                  <a:pt x="1251642" y="682951"/>
                </a:cubicBezTo>
                <a:cubicBezTo>
                  <a:pt x="996049" y="711761"/>
                  <a:pt x="435009" y="634594"/>
                  <a:pt x="197803" y="682951"/>
                </a:cubicBezTo>
                <a:cubicBezTo>
                  <a:pt x="76225" y="685326"/>
                  <a:pt x="17553" y="595164"/>
                  <a:pt x="0" y="485148"/>
                </a:cubicBezTo>
                <a:cubicBezTo>
                  <a:pt x="-671" y="420631"/>
                  <a:pt x="11026" y="256938"/>
                  <a:pt x="0" y="19780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89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applicability domain (AD) describes the model limits and is calculated with the leverage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Applicability domain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39FDD18-90FB-AB9C-8D9D-747ED1A7532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696530"/>
            <a:ext cx="4334069" cy="2889379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CE791C95-327C-B901-2CC6-C6AFFF4AB2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26" y="3601720"/>
            <a:ext cx="4334069" cy="2889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A21865-40CC-512E-3D59-3ABF1DE5AD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0587" y="4896234"/>
            <a:ext cx="2774545" cy="634700"/>
          </a:xfrm>
          <a:prstGeom prst="rect">
            <a:avLst/>
          </a:prstGeom>
          <a:ln>
            <a:noFill/>
          </a:ln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715244F-C5C8-90C5-DEE8-7910E5844FEF}"/>
              </a:ext>
            </a:extLst>
          </p:cNvPr>
          <p:cNvSpPr/>
          <p:nvPr/>
        </p:nvSpPr>
        <p:spPr>
          <a:xfrm>
            <a:off x="541175" y="4083897"/>
            <a:ext cx="5635687" cy="624358"/>
          </a:xfrm>
          <a:custGeom>
            <a:avLst/>
            <a:gdLst>
              <a:gd name="connsiteX0" fmla="*/ 0 w 5635687"/>
              <a:gd name="connsiteY0" fmla="*/ 104062 h 624358"/>
              <a:gd name="connsiteX1" fmla="*/ 104062 w 5635687"/>
              <a:gd name="connsiteY1" fmla="*/ 0 h 624358"/>
              <a:gd name="connsiteX2" fmla="*/ 592543 w 5635687"/>
              <a:gd name="connsiteY2" fmla="*/ 0 h 624358"/>
              <a:gd name="connsiteX3" fmla="*/ 1135299 w 5635687"/>
              <a:gd name="connsiteY3" fmla="*/ 0 h 624358"/>
              <a:gd name="connsiteX4" fmla="*/ 1678055 w 5635687"/>
              <a:gd name="connsiteY4" fmla="*/ 0 h 624358"/>
              <a:gd name="connsiteX5" fmla="*/ 2220812 w 5635687"/>
              <a:gd name="connsiteY5" fmla="*/ 0 h 624358"/>
              <a:gd name="connsiteX6" fmla="*/ 2655017 w 5635687"/>
              <a:gd name="connsiteY6" fmla="*/ 0 h 624358"/>
              <a:gd name="connsiteX7" fmla="*/ 3252049 w 5635687"/>
              <a:gd name="connsiteY7" fmla="*/ 0 h 624358"/>
              <a:gd name="connsiteX8" fmla="*/ 3686254 w 5635687"/>
              <a:gd name="connsiteY8" fmla="*/ 0 h 624358"/>
              <a:gd name="connsiteX9" fmla="*/ 4283286 w 5635687"/>
              <a:gd name="connsiteY9" fmla="*/ 0 h 624358"/>
              <a:gd name="connsiteX10" fmla="*/ 4717491 w 5635687"/>
              <a:gd name="connsiteY10" fmla="*/ 0 h 624358"/>
              <a:gd name="connsiteX11" fmla="*/ 5531625 w 5635687"/>
              <a:gd name="connsiteY11" fmla="*/ 0 h 624358"/>
              <a:gd name="connsiteX12" fmla="*/ 5635687 w 5635687"/>
              <a:gd name="connsiteY12" fmla="*/ 104062 h 624358"/>
              <a:gd name="connsiteX13" fmla="*/ 5635687 w 5635687"/>
              <a:gd name="connsiteY13" fmla="*/ 520296 h 624358"/>
              <a:gd name="connsiteX14" fmla="*/ 5531625 w 5635687"/>
              <a:gd name="connsiteY14" fmla="*/ 624358 h 624358"/>
              <a:gd name="connsiteX15" fmla="*/ 4934593 w 5635687"/>
              <a:gd name="connsiteY15" fmla="*/ 624358 h 624358"/>
              <a:gd name="connsiteX16" fmla="*/ 4337561 w 5635687"/>
              <a:gd name="connsiteY16" fmla="*/ 624358 h 624358"/>
              <a:gd name="connsiteX17" fmla="*/ 3903356 w 5635687"/>
              <a:gd name="connsiteY17" fmla="*/ 624358 h 624358"/>
              <a:gd name="connsiteX18" fmla="*/ 3414875 w 5635687"/>
              <a:gd name="connsiteY18" fmla="*/ 624358 h 624358"/>
              <a:gd name="connsiteX19" fmla="*/ 2980670 w 5635687"/>
              <a:gd name="connsiteY19" fmla="*/ 624358 h 624358"/>
              <a:gd name="connsiteX20" fmla="*/ 2600741 w 5635687"/>
              <a:gd name="connsiteY20" fmla="*/ 624358 h 624358"/>
              <a:gd name="connsiteX21" fmla="*/ 2220812 w 5635687"/>
              <a:gd name="connsiteY21" fmla="*/ 624358 h 624358"/>
              <a:gd name="connsiteX22" fmla="*/ 1786607 w 5635687"/>
              <a:gd name="connsiteY22" fmla="*/ 624358 h 624358"/>
              <a:gd name="connsiteX23" fmla="*/ 1189575 w 5635687"/>
              <a:gd name="connsiteY23" fmla="*/ 624358 h 624358"/>
              <a:gd name="connsiteX24" fmla="*/ 755370 w 5635687"/>
              <a:gd name="connsiteY24" fmla="*/ 624358 h 624358"/>
              <a:gd name="connsiteX25" fmla="*/ 104062 w 5635687"/>
              <a:gd name="connsiteY25" fmla="*/ 624358 h 624358"/>
              <a:gd name="connsiteX26" fmla="*/ 0 w 5635687"/>
              <a:gd name="connsiteY26" fmla="*/ 520296 h 624358"/>
              <a:gd name="connsiteX27" fmla="*/ 0 w 5635687"/>
              <a:gd name="connsiteY27" fmla="*/ 104062 h 624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35687" h="624358" fill="none" extrusionOk="0">
                <a:moveTo>
                  <a:pt x="0" y="104062"/>
                </a:moveTo>
                <a:cubicBezTo>
                  <a:pt x="-3830" y="47195"/>
                  <a:pt x="48664" y="5575"/>
                  <a:pt x="104062" y="0"/>
                </a:cubicBezTo>
                <a:cubicBezTo>
                  <a:pt x="250376" y="-33303"/>
                  <a:pt x="480096" y="39189"/>
                  <a:pt x="592543" y="0"/>
                </a:cubicBezTo>
                <a:cubicBezTo>
                  <a:pt x="704990" y="-39189"/>
                  <a:pt x="913434" y="62293"/>
                  <a:pt x="1135299" y="0"/>
                </a:cubicBezTo>
                <a:cubicBezTo>
                  <a:pt x="1357164" y="-62293"/>
                  <a:pt x="1453083" y="12900"/>
                  <a:pt x="1678055" y="0"/>
                </a:cubicBezTo>
                <a:cubicBezTo>
                  <a:pt x="1903027" y="-12900"/>
                  <a:pt x="2027859" y="15054"/>
                  <a:pt x="2220812" y="0"/>
                </a:cubicBezTo>
                <a:cubicBezTo>
                  <a:pt x="2413765" y="-15054"/>
                  <a:pt x="2476427" y="8594"/>
                  <a:pt x="2655017" y="0"/>
                </a:cubicBezTo>
                <a:cubicBezTo>
                  <a:pt x="2833607" y="-8594"/>
                  <a:pt x="2991665" y="42847"/>
                  <a:pt x="3252049" y="0"/>
                </a:cubicBezTo>
                <a:cubicBezTo>
                  <a:pt x="3512433" y="-42847"/>
                  <a:pt x="3535179" y="30551"/>
                  <a:pt x="3686254" y="0"/>
                </a:cubicBezTo>
                <a:cubicBezTo>
                  <a:pt x="3837329" y="-30551"/>
                  <a:pt x="4025771" y="57564"/>
                  <a:pt x="4283286" y="0"/>
                </a:cubicBezTo>
                <a:cubicBezTo>
                  <a:pt x="4540801" y="-57564"/>
                  <a:pt x="4514997" y="29025"/>
                  <a:pt x="4717491" y="0"/>
                </a:cubicBezTo>
                <a:cubicBezTo>
                  <a:pt x="4919986" y="-29025"/>
                  <a:pt x="5245178" y="21467"/>
                  <a:pt x="5531625" y="0"/>
                </a:cubicBezTo>
                <a:cubicBezTo>
                  <a:pt x="5576284" y="4312"/>
                  <a:pt x="5637017" y="46668"/>
                  <a:pt x="5635687" y="104062"/>
                </a:cubicBezTo>
                <a:cubicBezTo>
                  <a:pt x="5638689" y="248351"/>
                  <a:pt x="5631266" y="433137"/>
                  <a:pt x="5635687" y="520296"/>
                </a:cubicBezTo>
                <a:cubicBezTo>
                  <a:pt x="5648443" y="570178"/>
                  <a:pt x="5594124" y="631013"/>
                  <a:pt x="5531625" y="624358"/>
                </a:cubicBezTo>
                <a:cubicBezTo>
                  <a:pt x="5320675" y="654590"/>
                  <a:pt x="5141672" y="612911"/>
                  <a:pt x="4934593" y="624358"/>
                </a:cubicBezTo>
                <a:cubicBezTo>
                  <a:pt x="4727514" y="635805"/>
                  <a:pt x="4510721" y="582120"/>
                  <a:pt x="4337561" y="624358"/>
                </a:cubicBezTo>
                <a:cubicBezTo>
                  <a:pt x="4164401" y="666596"/>
                  <a:pt x="4009351" y="621040"/>
                  <a:pt x="3903356" y="624358"/>
                </a:cubicBezTo>
                <a:cubicBezTo>
                  <a:pt x="3797362" y="627676"/>
                  <a:pt x="3551104" y="575541"/>
                  <a:pt x="3414875" y="624358"/>
                </a:cubicBezTo>
                <a:cubicBezTo>
                  <a:pt x="3278646" y="673175"/>
                  <a:pt x="3078007" y="622286"/>
                  <a:pt x="2980670" y="624358"/>
                </a:cubicBezTo>
                <a:cubicBezTo>
                  <a:pt x="2883333" y="626430"/>
                  <a:pt x="2694558" y="592132"/>
                  <a:pt x="2600741" y="624358"/>
                </a:cubicBezTo>
                <a:cubicBezTo>
                  <a:pt x="2506924" y="656584"/>
                  <a:pt x="2385172" y="622392"/>
                  <a:pt x="2220812" y="624358"/>
                </a:cubicBezTo>
                <a:cubicBezTo>
                  <a:pt x="2056452" y="626324"/>
                  <a:pt x="1890656" y="583227"/>
                  <a:pt x="1786607" y="624358"/>
                </a:cubicBezTo>
                <a:cubicBezTo>
                  <a:pt x="1682559" y="665489"/>
                  <a:pt x="1378405" y="569520"/>
                  <a:pt x="1189575" y="624358"/>
                </a:cubicBezTo>
                <a:cubicBezTo>
                  <a:pt x="1000745" y="679196"/>
                  <a:pt x="919581" y="610999"/>
                  <a:pt x="755370" y="624358"/>
                </a:cubicBezTo>
                <a:cubicBezTo>
                  <a:pt x="591160" y="637717"/>
                  <a:pt x="257932" y="608230"/>
                  <a:pt x="104062" y="624358"/>
                </a:cubicBezTo>
                <a:cubicBezTo>
                  <a:pt x="60928" y="616423"/>
                  <a:pt x="11024" y="573577"/>
                  <a:pt x="0" y="520296"/>
                </a:cubicBezTo>
                <a:cubicBezTo>
                  <a:pt x="-31701" y="330759"/>
                  <a:pt x="3980" y="272985"/>
                  <a:pt x="0" y="104062"/>
                </a:cubicBezTo>
                <a:close/>
              </a:path>
              <a:path w="5635687" h="624358" stroke="0" extrusionOk="0">
                <a:moveTo>
                  <a:pt x="0" y="104062"/>
                </a:moveTo>
                <a:cubicBezTo>
                  <a:pt x="-758" y="37488"/>
                  <a:pt x="51844" y="-7174"/>
                  <a:pt x="104062" y="0"/>
                </a:cubicBezTo>
                <a:cubicBezTo>
                  <a:pt x="222932" y="-24012"/>
                  <a:pt x="425654" y="26948"/>
                  <a:pt x="538267" y="0"/>
                </a:cubicBezTo>
                <a:cubicBezTo>
                  <a:pt x="650880" y="-26948"/>
                  <a:pt x="785712" y="27463"/>
                  <a:pt x="972472" y="0"/>
                </a:cubicBezTo>
                <a:cubicBezTo>
                  <a:pt x="1159233" y="-27463"/>
                  <a:pt x="1267989" y="16213"/>
                  <a:pt x="1352401" y="0"/>
                </a:cubicBezTo>
                <a:cubicBezTo>
                  <a:pt x="1436813" y="-16213"/>
                  <a:pt x="1738819" y="69224"/>
                  <a:pt x="1949433" y="0"/>
                </a:cubicBezTo>
                <a:cubicBezTo>
                  <a:pt x="2160047" y="-69224"/>
                  <a:pt x="2225938" y="21778"/>
                  <a:pt x="2329363" y="0"/>
                </a:cubicBezTo>
                <a:cubicBezTo>
                  <a:pt x="2432788" y="-21778"/>
                  <a:pt x="2700583" y="20590"/>
                  <a:pt x="2980670" y="0"/>
                </a:cubicBezTo>
                <a:cubicBezTo>
                  <a:pt x="3260757" y="-20590"/>
                  <a:pt x="3354314" y="13884"/>
                  <a:pt x="3631978" y="0"/>
                </a:cubicBezTo>
                <a:cubicBezTo>
                  <a:pt x="3909642" y="-13884"/>
                  <a:pt x="3988767" y="33894"/>
                  <a:pt x="4174734" y="0"/>
                </a:cubicBezTo>
                <a:cubicBezTo>
                  <a:pt x="4360701" y="-33894"/>
                  <a:pt x="4544266" y="4773"/>
                  <a:pt x="4663215" y="0"/>
                </a:cubicBezTo>
                <a:cubicBezTo>
                  <a:pt x="4782164" y="-4773"/>
                  <a:pt x="5357814" y="20392"/>
                  <a:pt x="5531625" y="0"/>
                </a:cubicBezTo>
                <a:cubicBezTo>
                  <a:pt x="5587840" y="1197"/>
                  <a:pt x="5620472" y="45754"/>
                  <a:pt x="5635687" y="104062"/>
                </a:cubicBezTo>
                <a:cubicBezTo>
                  <a:pt x="5635827" y="257381"/>
                  <a:pt x="5621503" y="352902"/>
                  <a:pt x="5635687" y="520296"/>
                </a:cubicBezTo>
                <a:cubicBezTo>
                  <a:pt x="5620057" y="584322"/>
                  <a:pt x="5582457" y="618264"/>
                  <a:pt x="5531625" y="624358"/>
                </a:cubicBezTo>
                <a:cubicBezTo>
                  <a:pt x="5230134" y="644269"/>
                  <a:pt x="5092340" y="608390"/>
                  <a:pt x="4880317" y="624358"/>
                </a:cubicBezTo>
                <a:cubicBezTo>
                  <a:pt x="4668294" y="640326"/>
                  <a:pt x="4548459" y="598685"/>
                  <a:pt x="4446112" y="624358"/>
                </a:cubicBezTo>
                <a:cubicBezTo>
                  <a:pt x="4343766" y="650031"/>
                  <a:pt x="4165069" y="602036"/>
                  <a:pt x="3903356" y="624358"/>
                </a:cubicBezTo>
                <a:cubicBezTo>
                  <a:pt x="3641643" y="646680"/>
                  <a:pt x="3684239" y="591048"/>
                  <a:pt x="3523427" y="624358"/>
                </a:cubicBezTo>
                <a:cubicBezTo>
                  <a:pt x="3362615" y="657668"/>
                  <a:pt x="3202300" y="620763"/>
                  <a:pt x="3089222" y="624358"/>
                </a:cubicBezTo>
                <a:cubicBezTo>
                  <a:pt x="2976145" y="627953"/>
                  <a:pt x="2754373" y="613829"/>
                  <a:pt x="2600741" y="624358"/>
                </a:cubicBezTo>
                <a:cubicBezTo>
                  <a:pt x="2447109" y="634887"/>
                  <a:pt x="2143108" y="573285"/>
                  <a:pt x="2003709" y="624358"/>
                </a:cubicBezTo>
                <a:cubicBezTo>
                  <a:pt x="1864310" y="675431"/>
                  <a:pt x="1690953" y="597562"/>
                  <a:pt x="1460953" y="624358"/>
                </a:cubicBezTo>
                <a:cubicBezTo>
                  <a:pt x="1230953" y="651154"/>
                  <a:pt x="1035503" y="574983"/>
                  <a:pt x="918196" y="624358"/>
                </a:cubicBezTo>
                <a:cubicBezTo>
                  <a:pt x="800889" y="673733"/>
                  <a:pt x="461372" y="542724"/>
                  <a:pt x="104062" y="624358"/>
                </a:cubicBezTo>
                <a:cubicBezTo>
                  <a:pt x="56228" y="628215"/>
                  <a:pt x="-8675" y="584389"/>
                  <a:pt x="0" y="520296"/>
                </a:cubicBezTo>
                <a:cubicBezTo>
                  <a:pt x="-20117" y="415483"/>
                  <a:pt x="41658" y="297602"/>
                  <a:pt x="0" y="10406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leverage measures the similarity of a compound compared to the training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ADDB6-5BAD-1424-42D2-287543C9BF2A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11</a:t>
            </a:fld>
            <a:endParaRPr lang="en-US" dirty="0"/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D162AD2E-A082-10D0-1395-9BB1A84301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CE6516-A9B7-47C3-AF54-CC2503BE5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2663D6-509A-5C07-079C-F50E9B94EE6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9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 animBg="1"/>
      <p:bldP spid="8" grpId="0" animBg="1"/>
      <p:bldP spid="9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Principal component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CE816AC-F6B5-E641-040C-7D70DAEEAE1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0" y="1948800"/>
            <a:ext cx="4440596" cy="296039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268C69C-AE30-1A29-3075-228506802E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354" y="1948800"/>
            <a:ext cx="4440596" cy="2960397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4C41622-D206-2481-525C-C9850FDD2298}"/>
              </a:ext>
            </a:extLst>
          </p:cNvPr>
          <p:cNvSpPr/>
          <p:nvPr/>
        </p:nvSpPr>
        <p:spPr>
          <a:xfrm>
            <a:off x="3399029" y="913180"/>
            <a:ext cx="5393941" cy="803160"/>
          </a:xfrm>
          <a:custGeom>
            <a:avLst/>
            <a:gdLst>
              <a:gd name="connsiteX0" fmla="*/ 0 w 5393941"/>
              <a:gd name="connsiteY0" fmla="*/ 262344 h 803160"/>
              <a:gd name="connsiteX1" fmla="*/ 262344 w 5393941"/>
              <a:gd name="connsiteY1" fmla="*/ 0 h 803160"/>
              <a:gd name="connsiteX2" fmla="*/ 754680 w 5393941"/>
              <a:gd name="connsiteY2" fmla="*/ 0 h 803160"/>
              <a:gd name="connsiteX3" fmla="*/ 1295708 w 5393941"/>
              <a:gd name="connsiteY3" fmla="*/ 0 h 803160"/>
              <a:gd name="connsiteX4" fmla="*/ 1885428 w 5393941"/>
              <a:gd name="connsiteY4" fmla="*/ 0 h 803160"/>
              <a:gd name="connsiteX5" fmla="*/ 2426456 w 5393941"/>
              <a:gd name="connsiteY5" fmla="*/ 0 h 803160"/>
              <a:gd name="connsiteX6" fmla="*/ 2967485 w 5393941"/>
              <a:gd name="connsiteY6" fmla="*/ 0 h 803160"/>
              <a:gd name="connsiteX7" fmla="*/ 3508513 w 5393941"/>
              <a:gd name="connsiteY7" fmla="*/ 0 h 803160"/>
              <a:gd name="connsiteX8" fmla="*/ 3952156 w 5393941"/>
              <a:gd name="connsiteY8" fmla="*/ 0 h 803160"/>
              <a:gd name="connsiteX9" fmla="*/ 4541876 w 5393941"/>
              <a:gd name="connsiteY9" fmla="*/ 0 h 803160"/>
              <a:gd name="connsiteX10" fmla="*/ 5131597 w 5393941"/>
              <a:gd name="connsiteY10" fmla="*/ 0 h 803160"/>
              <a:gd name="connsiteX11" fmla="*/ 5393941 w 5393941"/>
              <a:gd name="connsiteY11" fmla="*/ 262344 h 803160"/>
              <a:gd name="connsiteX12" fmla="*/ 5393941 w 5393941"/>
              <a:gd name="connsiteY12" fmla="*/ 540816 h 803160"/>
              <a:gd name="connsiteX13" fmla="*/ 5131597 w 5393941"/>
              <a:gd name="connsiteY13" fmla="*/ 803160 h 803160"/>
              <a:gd name="connsiteX14" fmla="*/ 4493184 w 5393941"/>
              <a:gd name="connsiteY14" fmla="*/ 803160 h 803160"/>
              <a:gd name="connsiteX15" fmla="*/ 3903463 w 5393941"/>
              <a:gd name="connsiteY15" fmla="*/ 803160 h 803160"/>
              <a:gd name="connsiteX16" fmla="*/ 3411128 w 5393941"/>
              <a:gd name="connsiteY16" fmla="*/ 803160 h 803160"/>
              <a:gd name="connsiteX17" fmla="*/ 2967485 w 5393941"/>
              <a:gd name="connsiteY17" fmla="*/ 803160 h 803160"/>
              <a:gd name="connsiteX18" fmla="*/ 2377764 w 5393941"/>
              <a:gd name="connsiteY18" fmla="*/ 803160 h 803160"/>
              <a:gd name="connsiteX19" fmla="*/ 1934121 w 5393941"/>
              <a:gd name="connsiteY19" fmla="*/ 803160 h 803160"/>
              <a:gd name="connsiteX20" fmla="*/ 1441785 w 5393941"/>
              <a:gd name="connsiteY20" fmla="*/ 803160 h 803160"/>
              <a:gd name="connsiteX21" fmla="*/ 998142 w 5393941"/>
              <a:gd name="connsiteY21" fmla="*/ 803160 h 803160"/>
              <a:gd name="connsiteX22" fmla="*/ 262344 w 5393941"/>
              <a:gd name="connsiteY22" fmla="*/ 803160 h 803160"/>
              <a:gd name="connsiteX23" fmla="*/ 0 w 5393941"/>
              <a:gd name="connsiteY23" fmla="*/ 540816 h 803160"/>
              <a:gd name="connsiteX24" fmla="*/ 0 w 5393941"/>
              <a:gd name="connsiteY24" fmla="*/ 262344 h 803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803160" fill="none" extrusionOk="0">
                <a:moveTo>
                  <a:pt x="0" y="262344"/>
                </a:moveTo>
                <a:cubicBezTo>
                  <a:pt x="23229" y="116506"/>
                  <a:pt x="123655" y="9641"/>
                  <a:pt x="262344" y="0"/>
                </a:cubicBezTo>
                <a:cubicBezTo>
                  <a:pt x="448498" y="-18842"/>
                  <a:pt x="547591" y="46879"/>
                  <a:pt x="754680" y="0"/>
                </a:cubicBezTo>
                <a:cubicBezTo>
                  <a:pt x="961769" y="-46879"/>
                  <a:pt x="1170675" y="33953"/>
                  <a:pt x="1295708" y="0"/>
                </a:cubicBezTo>
                <a:cubicBezTo>
                  <a:pt x="1420741" y="-33953"/>
                  <a:pt x="1632133" y="8359"/>
                  <a:pt x="1885428" y="0"/>
                </a:cubicBezTo>
                <a:cubicBezTo>
                  <a:pt x="2138723" y="-8359"/>
                  <a:pt x="2226541" y="3956"/>
                  <a:pt x="2426456" y="0"/>
                </a:cubicBezTo>
                <a:cubicBezTo>
                  <a:pt x="2626371" y="-3956"/>
                  <a:pt x="2790964" y="12513"/>
                  <a:pt x="2967485" y="0"/>
                </a:cubicBezTo>
                <a:cubicBezTo>
                  <a:pt x="3144006" y="-12513"/>
                  <a:pt x="3316535" y="32503"/>
                  <a:pt x="3508513" y="0"/>
                </a:cubicBezTo>
                <a:cubicBezTo>
                  <a:pt x="3700491" y="-32503"/>
                  <a:pt x="3833783" y="10962"/>
                  <a:pt x="3952156" y="0"/>
                </a:cubicBezTo>
                <a:cubicBezTo>
                  <a:pt x="4070529" y="-10962"/>
                  <a:pt x="4332738" y="16835"/>
                  <a:pt x="4541876" y="0"/>
                </a:cubicBezTo>
                <a:cubicBezTo>
                  <a:pt x="4751014" y="-16835"/>
                  <a:pt x="4922119" y="15940"/>
                  <a:pt x="5131597" y="0"/>
                </a:cubicBezTo>
                <a:cubicBezTo>
                  <a:pt x="5272221" y="-36819"/>
                  <a:pt x="5427786" y="107058"/>
                  <a:pt x="5393941" y="262344"/>
                </a:cubicBezTo>
                <a:cubicBezTo>
                  <a:pt x="5408309" y="345101"/>
                  <a:pt x="5391745" y="432373"/>
                  <a:pt x="5393941" y="540816"/>
                </a:cubicBezTo>
                <a:cubicBezTo>
                  <a:pt x="5356335" y="698360"/>
                  <a:pt x="5318998" y="805650"/>
                  <a:pt x="5131597" y="803160"/>
                </a:cubicBezTo>
                <a:cubicBezTo>
                  <a:pt x="4838946" y="876925"/>
                  <a:pt x="4764770" y="782891"/>
                  <a:pt x="4493184" y="803160"/>
                </a:cubicBezTo>
                <a:cubicBezTo>
                  <a:pt x="4221598" y="823429"/>
                  <a:pt x="4126837" y="756182"/>
                  <a:pt x="3903463" y="803160"/>
                </a:cubicBezTo>
                <a:cubicBezTo>
                  <a:pt x="3680089" y="850138"/>
                  <a:pt x="3532269" y="759810"/>
                  <a:pt x="3411128" y="803160"/>
                </a:cubicBezTo>
                <a:cubicBezTo>
                  <a:pt x="3289988" y="846510"/>
                  <a:pt x="3086259" y="763409"/>
                  <a:pt x="2967485" y="803160"/>
                </a:cubicBezTo>
                <a:cubicBezTo>
                  <a:pt x="2848711" y="842911"/>
                  <a:pt x="2557426" y="774141"/>
                  <a:pt x="2377764" y="803160"/>
                </a:cubicBezTo>
                <a:cubicBezTo>
                  <a:pt x="2198102" y="832179"/>
                  <a:pt x="2135527" y="798186"/>
                  <a:pt x="1934121" y="803160"/>
                </a:cubicBezTo>
                <a:cubicBezTo>
                  <a:pt x="1732715" y="808134"/>
                  <a:pt x="1548510" y="745623"/>
                  <a:pt x="1441785" y="803160"/>
                </a:cubicBezTo>
                <a:cubicBezTo>
                  <a:pt x="1335060" y="860697"/>
                  <a:pt x="1122893" y="755346"/>
                  <a:pt x="998142" y="803160"/>
                </a:cubicBezTo>
                <a:cubicBezTo>
                  <a:pt x="873391" y="850974"/>
                  <a:pt x="453196" y="746724"/>
                  <a:pt x="262344" y="803160"/>
                </a:cubicBezTo>
                <a:cubicBezTo>
                  <a:pt x="93188" y="796433"/>
                  <a:pt x="-30418" y="713599"/>
                  <a:pt x="0" y="540816"/>
                </a:cubicBezTo>
                <a:cubicBezTo>
                  <a:pt x="-20190" y="436372"/>
                  <a:pt x="21462" y="322502"/>
                  <a:pt x="0" y="262344"/>
                </a:cubicBezTo>
                <a:close/>
              </a:path>
              <a:path w="5393941" h="803160" stroke="0" extrusionOk="0">
                <a:moveTo>
                  <a:pt x="0" y="262344"/>
                </a:moveTo>
                <a:cubicBezTo>
                  <a:pt x="-380" y="112890"/>
                  <a:pt x="121708" y="-5807"/>
                  <a:pt x="262344" y="0"/>
                </a:cubicBezTo>
                <a:cubicBezTo>
                  <a:pt x="361347" y="-1560"/>
                  <a:pt x="558616" y="40136"/>
                  <a:pt x="705987" y="0"/>
                </a:cubicBezTo>
                <a:cubicBezTo>
                  <a:pt x="853358" y="-40136"/>
                  <a:pt x="951531" y="34788"/>
                  <a:pt x="1149630" y="0"/>
                </a:cubicBezTo>
                <a:cubicBezTo>
                  <a:pt x="1347729" y="-34788"/>
                  <a:pt x="1359551" y="37455"/>
                  <a:pt x="1544581" y="0"/>
                </a:cubicBezTo>
                <a:cubicBezTo>
                  <a:pt x="1729611" y="-37455"/>
                  <a:pt x="1872577" y="35060"/>
                  <a:pt x="2134301" y="0"/>
                </a:cubicBezTo>
                <a:cubicBezTo>
                  <a:pt x="2396025" y="-35060"/>
                  <a:pt x="2423802" y="25914"/>
                  <a:pt x="2529252" y="0"/>
                </a:cubicBezTo>
                <a:cubicBezTo>
                  <a:pt x="2634702" y="-25914"/>
                  <a:pt x="2966270" y="66660"/>
                  <a:pt x="3167665" y="0"/>
                </a:cubicBezTo>
                <a:cubicBezTo>
                  <a:pt x="3369060" y="-66660"/>
                  <a:pt x="3661473" y="30729"/>
                  <a:pt x="3806078" y="0"/>
                </a:cubicBezTo>
                <a:cubicBezTo>
                  <a:pt x="3950683" y="-30729"/>
                  <a:pt x="4168775" y="6309"/>
                  <a:pt x="4347106" y="0"/>
                </a:cubicBezTo>
                <a:cubicBezTo>
                  <a:pt x="4525437" y="-6309"/>
                  <a:pt x="4950813" y="88856"/>
                  <a:pt x="5131597" y="0"/>
                </a:cubicBezTo>
                <a:cubicBezTo>
                  <a:pt x="5294104" y="1286"/>
                  <a:pt x="5396433" y="108604"/>
                  <a:pt x="5393941" y="262344"/>
                </a:cubicBezTo>
                <a:cubicBezTo>
                  <a:pt x="5402674" y="369529"/>
                  <a:pt x="5390016" y="484059"/>
                  <a:pt x="5393941" y="540816"/>
                </a:cubicBezTo>
                <a:cubicBezTo>
                  <a:pt x="5396836" y="691428"/>
                  <a:pt x="5305008" y="806905"/>
                  <a:pt x="5131597" y="803160"/>
                </a:cubicBezTo>
                <a:cubicBezTo>
                  <a:pt x="4975607" y="817941"/>
                  <a:pt x="4745380" y="753502"/>
                  <a:pt x="4541876" y="803160"/>
                </a:cubicBezTo>
                <a:cubicBezTo>
                  <a:pt x="4338372" y="852818"/>
                  <a:pt x="4299051" y="758899"/>
                  <a:pt x="4146926" y="803160"/>
                </a:cubicBezTo>
                <a:cubicBezTo>
                  <a:pt x="3994801" y="847421"/>
                  <a:pt x="3863419" y="777744"/>
                  <a:pt x="3703283" y="803160"/>
                </a:cubicBezTo>
                <a:cubicBezTo>
                  <a:pt x="3543147" y="828576"/>
                  <a:pt x="3314845" y="792479"/>
                  <a:pt x="3162255" y="803160"/>
                </a:cubicBezTo>
                <a:cubicBezTo>
                  <a:pt x="3009665" y="813841"/>
                  <a:pt x="2934996" y="778967"/>
                  <a:pt x="2767304" y="803160"/>
                </a:cubicBezTo>
                <a:cubicBezTo>
                  <a:pt x="2599612" y="827353"/>
                  <a:pt x="2480590" y="756399"/>
                  <a:pt x="2323661" y="803160"/>
                </a:cubicBezTo>
                <a:cubicBezTo>
                  <a:pt x="2166732" y="849921"/>
                  <a:pt x="1989612" y="765231"/>
                  <a:pt x="1831326" y="803160"/>
                </a:cubicBezTo>
                <a:cubicBezTo>
                  <a:pt x="1673040" y="841089"/>
                  <a:pt x="1381887" y="759615"/>
                  <a:pt x="1241605" y="803160"/>
                </a:cubicBezTo>
                <a:cubicBezTo>
                  <a:pt x="1101323" y="846705"/>
                  <a:pt x="555695" y="758312"/>
                  <a:pt x="262344" y="803160"/>
                </a:cubicBezTo>
                <a:cubicBezTo>
                  <a:pt x="87145" y="808997"/>
                  <a:pt x="8124" y="686062"/>
                  <a:pt x="0" y="540816"/>
                </a:cubicBezTo>
                <a:cubicBezTo>
                  <a:pt x="-20641" y="458665"/>
                  <a:pt x="6381" y="342711"/>
                  <a:pt x="0" y="26234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similar are the compounds of the training sets with the compounds of the NORMAN dataset?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CC75159-D817-1137-CBD6-7A783DF1FFF9}"/>
              </a:ext>
            </a:extLst>
          </p:cNvPr>
          <p:cNvSpPr/>
          <p:nvPr/>
        </p:nvSpPr>
        <p:spPr>
          <a:xfrm>
            <a:off x="1360291" y="5112674"/>
            <a:ext cx="4077476" cy="917736"/>
          </a:xfrm>
          <a:custGeom>
            <a:avLst/>
            <a:gdLst>
              <a:gd name="connsiteX0" fmla="*/ 0 w 4077476"/>
              <a:gd name="connsiteY0" fmla="*/ 212942 h 917736"/>
              <a:gd name="connsiteX1" fmla="*/ 212942 w 4077476"/>
              <a:gd name="connsiteY1" fmla="*/ 0 h 917736"/>
              <a:gd name="connsiteX2" fmla="*/ 661566 w 4077476"/>
              <a:gd name="connsiteY2" fmla="*/ 0 h 917736"/>
              <a:gd name="connsiteX3" fmla="*/ 1073674 w 4077476"/>
              <a:gd name="connsiteY3" fmla="*/ 0 h 917736"/>
              <a:gd name="connsiteX4" fmla="*/ 1631846 w 4077476"/>
              <a:gd name="connsiteY4" fmla="*/ 0 h 917736"/>
              <a:gd name="connsiteX5" fmla="*/ 2153502 w 4077476"/>
              <a:gd name="connsiteY5" fmla="*/ 0 h 917736"/>
              <a:gd name="connsiteX6" fmla="*/ 2675158 w 4077476"/>
              <a:gd name="connsiteY6" fmla="*/ 0 h 917736"/>
              <a:gd name="connsiteX7" fmla="*/ 3196814 w 4077476"/>
              <a:gd name="connsiteY7" fmla="*/ 0 h 917736"/>
              <a:gd name="connsiteX8" fmla="*/ 3864534 w 4077476"/>
              <a:gd name="connsiteY8" fmla="*/ 0 h 917736"/>
              <a:gd name="connsiteX9" fmla="*/ 4077476 w 4077476"/>
              <a:gd name="connsiteY9" fmla="*/ 212942 h 917736"/>
              <a:gd name="connsiteX10" fmla="*/ 4077476 w 4077476"/>
              <a:gd name="connsiteY10" fmla="*/ 704794 h 917736"/>
              <a:gd name="connsiteX11" fmla="*/ 3864534 w 4077476"/>
              <a:gd name="connsiteY11" fmla="*/ 917736 h 917736"/>
              <a:gd name="connsiteX12" fmla="*/ 3379394 w 4077476"/>
              <a:gd name="connsiteY12" fmla="*/ 917736 h 917736"/>
              <a:gd name="connsiteX13" fmla="*/ 2821222 w 4077476"/>
              <a:gd name="connsiteY13" fmla="*/ 917736 h 917736"/>
              <a:gd name="connsiteX14" fmla="*/ 2372598 w 4077476"/>
              <a:gd name="connsiteY14" fmla="*/ 917736 h 917736"/>
              <a:gd name="connsiteX15" fmla="*/ 1814426 w 4077476"/>
              <a:gd name="connsiteY15" fmla="*/ 917736 h 917736"/>
              <a:gd name="connsiteX16" fmla="*/ 1256254 w 4077476"/>
              <a:gd name="connsiteY16" fmla="*/ 917736 h 917736"/>
              <a:gd name="connsiteX17" fmla="*/ 771114 w 4077476"/>
              <a:gd name="connsiteY17" fmla="*/ 917736 h 917736"/>
              <a:gd name="connsiteX18" fmla="*/ 212942 w 4077476"/>
              <a:gd name="connsiteY18" fmla="*/ 917736 h 917736"/>
              <a:gd name="connsiteX19" fmla="*/ 0 w 4077476"/>
              <a:gd name="connsiteY19" fmla="*/ 704794 h 917736"/>
              <a:gd name="connsiteX20" fmla="*/ 0 w 4077476"/>
              <a:gd name="connsiteY20" fmla="*/ 212942 h 91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77476" h="917736" fill="none" extrusionOk="0">
                <a:moveTo>
                  <a:pt x="0" y="212942"/>
                </a:moveTo>
                <a:cubicBezTo>
                  <a:pt x="14716" y="108704"/>
                  <a:pt x="92203" y="4032"/>
                  <a:pt x="212942" y="0"/>
                </a:cubicBezTo>
                <a:cubicBezTo>
                  <a:pt x="413450" y="-33491"/>
                  <a:pt x="486929" y="4792"/>
                  <a:pt x="661566" y="0"/>
                </a:cubicBezTo>
                <a:cubicBezTo>
                  <a:pt x="836203" y="-4792"/>
                  <a:pt x="979311" y="35314"/>
                  <a:pt x="1073674" y="0"/>
                </a:cubicBezTo>
                <a:cubicBezTo>
                  <a:pt x="1168037" y="-35314"/>
                  <a:pt x="1399107" y="21814"/>
                  <a:pt x="1631846" y="0"/>
                </a:cubicBezTo>
                <a:cubicBezTo>
                  <a:pt x="1864585" y="-21814"/>
                  <a:pt x="2012293" y="31304"/>
                  <a:pt x="2153502" y="0"/>
                </a:cubicBezTo>
                <a:cubicBezTo>
                  <a:pt x="2294711" y="-31304"/>
                  <a:pt x="2512132" y="31674"/>
                  <a:pt x="2675158" y="0"/>
                </a:cubicBezTo>
                <a:cubicBezTo>
                  <a:pt x="2838184" y="-31674"/>
                  <a:pt x="2965831" y="24931"/>
                  <a:pt x="3196814" y="0"/>
                </a:cubicBezTo>
                <a:cubicBezTo>
                  <a:pt x="3427797" y="-24931"/>
                  <a:pt x="3682635" y="61577"/>
                  <a:pt x="3864534" y="0"/>
                </a:cubicBezTo>
                <a:cubicBezTo>
                  <a:pt x="3978451" y="32675"/>
                  <a:pt x="4073370" y="94784"/>
                  <a:pt x="4077476" y="212942"/>
                </a:cubicBezTo>
                <a:cubicBezTo>
                  <a:pt x="4115461" y="385906"/>
                  <a:pt x="4028031" y="581047"/>
                  <a:pt x="4077476" y="704794"/>
                </a:cubicBezTo>
                <a:cubicBezTo>
                  <a:pt x="4093327" y="812017"/>
                  <a:pt x="3987966" y="935349"/>
                  <a:pt x="3864534" y="917736"/>
                </a:cubicBezTo>
                <a:cubicBezTo>
                  <a:pt x="3645156" y="937690"/>
                  <a:pt x="3517915" y="886578"/>
                  <a:pt x="3379394" y="917736"/>
                </a:cubicBezTo>
                <a:cubicBezTo>
                  <a:pt x="3240873" y="948894"/>
                  <a:pt x="3089752" y="874216"/>
                  <a:pt x="2821222" y="917736"/>
                </a:cubicBezTo>
                <a:cubicBezTo>
                  <a:pt x="2552692" y="961256"/>
                  <a:pt x="2535040" y="886713"/>
                  <a:pt x="2372598" y="917736"/>
                </a:cubicBezTo>
                <a:cubicBezTo>
                  <a:pt x="2210156" y="948759"/>
                  <a:pt x="1956113" y="874363"/>
                  <a:pt x="1814426" y="917736"/>
                </a:cubicBezTo>
                <a:cubicBezTo>
                  <a:pt x="1672739" y="961109"/>
                  <a:pt x="1380704" y="870159"/>
                  <a:pt x="1256254" y="917736"/>
                </a:cubicBezTo>
                <a:cubicBezTo>
                  <a:pt x="1131804" y="965313"/>
                  <a:pt x="885662" y="882682"/>
                  <a:pt x="771114" y="917736"/>
                </a:cubicBezTo>
                <a:cubicBezTo>
                  <a:pt x="656566" y="952790"/>
                  <a:pt x="400150" y="860527"/>
                  <a:pt x="212942" y="917736"/>
                </a:cubicBezTo>
                <a:cubicBezTo>
                  <a:pt x="111234" y="908277"/>
                  <a:pt x="18114" y="846377"/>
                  <a:pt x="0" y="704794"/>
                </a:cubicBezTo>
                <a:cubicBezTo>
                  <a:pt x="-27572" y="503600"/>
                  <a:pt x="17762" y="356615"/>
                  <a:pt x="0" y="212942"/>
                </a:cubicBezTo>
                <a:close/>
              </a:path>
              <a:path w="4077476" h="917736" stroke="0" extrusionOk="0">
                <a:moveTo>
                  <a:pt x="0" y="212942"/>
                </a:moveTo>
                <a:cubicBezTo>
                  <a:pt x="-377" y="90810"/>
                  <a:pt x="112489" y="-23421"/>
                  <a:pt x="212942" y="0"/>
                </a:cubicBezTo>
                <a:cubicBezTo>
                  <a:pt x="405855" y="-3756"/>
                  <a:pt x="490688" y="7052"/>
                  <a:pt x="661566" y="0"/>
                </a:cubicBezTo>
                <a:cubicBezTo>
                  <a:pt x="832444" y="-7052"/>
                  <a:pt x="932026" y="35194"/>
                  <a:pt x="1110190" y="0"/>
                </a:cubicBezTo>
                <a:cubicBezTo>
                  <a:pt x="1288354" y="-35194"/>
                  <a:pt x="1342114" y="45662"/>
                  <a:pt x="1522299" y="0"/>
                </a:cubicBezTo>
                <a:cubicBezTo>
                  <a:pt x="1702484" y="-45662"/>
                  <a:pt x="1814881" y="37502"/>
                  <a:pt x="2080470" y="0"/>
                </a:cubicBezTo>
                <a:cubicBezTo>
                  <a:pt x="2346059" y="-37502"/>
                  <a:pt x="2331303" y="8514"/>
                  <a:pt x="2492579" y="0"/>
                </a:cubicBezTo>
                <a:cubicBezTo>
                  <a:pt x="2653855" y="-8514"/>
                  <a:pt x="2868721" y="26089"/>
                  <a:pt x="3087267" y="0"/>
                </a:cubicBezTo>
                <a:cubicBezTo>
                  <a:pt x="3305813" y="-26089"/>
                  <a:pt x="3611640" y="36245"/>
                  <a:pt x="3864534" y="0"/>
                </a:cubicBezTo>
                <a:cubicBezTo>
                  <a:pt x="3953210" y="-16208"/>
                  <a:pt x="4083540" y="93859"/>
                  <a:pt x="4077476" y="212942"/>
                </a:cubicBezTo>
                <a:cubicBezTo>
                  <a:pt x="4132457" y="449131"/>
                  <a:pt x="4038622" y="484843"/>
                  <a:pt x="4077476" y="704794"/>
                </a:cubicBezTo>
                <a:cubicBezTo>
                  <a:pt x="4064784" y="834489"/>
                  <a:pt x="3957499" y="916381"/>
                  <a:pt x="3864534" y="917736"/>
                </a:cubicBezTo>
                <a:cubicBezTo>
                  <a:pt x="3683507" y="924305"/>
                  <a:pt x="3475539" y="913711"/>
                  <a:pt x="3342878" y="917736"/>
                </a:cubicBezTo>
                <a:cubicBezTo>
                  <a:pt x="3210217" y="921761"/>
                  <a:pt x="2973748" y="854201"/>
                  <a:pt x="2748190" y="917736"/>
                </a:cubicBezTo>
                <a:cubicBezTo>
                  <a:pt x="2522632" y="981271"/>
                  <a:pt x="2489925" y="871116"/>
                  <a:pt x="2263050" y="917736"/>
                </a:cubicBezTo>
                <a:cubicBezTo>
                  <a:pt x="2036175" y="964356"/>
                  <a:pt x="1957302" y="916080"/>
                  <a:pt x="1850942" y="917736"/>
                </a:cubicBezTo>
                <a:cubicBezTo>
                  <a:pt x="1744582" y="919392"/>
                  <a:pt x="1500304" y="913026"/>
                  <a:pt x="1402318" y="917736"/>
                </a:cubicBezTo>
                <a:cubicBezTo>
                  <a:pt x="1304332" y="922446"/>
                  <a:pt x="1039506" y="914290"/>
                  <a:pt x="880662" y="917736"/>
                </a:cubicBezTo>
                <a:cubicBezTo>
                  <a:pt x="721818" y="921182"/>
                  <a:pt x="358957" y="854153"/>
                  <a:pt x="212942" y="917736"/>
                </a:cubicBezTo>
                <a:cubicBezTo>
                  <a:pt x="91211" y="893600"/>
                  <a:pt x="-8999" y="840377"/>
                  <a:pt x="0" y="704794"/>
                </a:cubicBezTo>
                <a:cubicBezTo>
                  <a:pt x="-50923" y="557102"/>
                  <a:pt x="45141" y="336185"/>
                  <a:pt x="0" y="2129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32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n-alkylamide training set shows low similarity to the compounds of the NORMAN dataset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A677DD7-E48F-321C-C77F-A051134AEB03}"/>
              </a:ext>
            </a:extLst>
          </p:cNvPr>
          <p:cNvSpPr/>
          <p:nvPr/>
        </p:nvSpPr>
        <p:spPr>
          <a:xfrm>
            <a:off x="6384474" y="5112672"/>
            <a:ext cx="4077476" cy="917735"/>
          </a:xfrm>
          <a:custGeom>
            <a:avLst/>
            <a:gdLst>
              <a:gd name="connsiteX0" fmla="*/ 0 w 4077476"/>
              <a:gd name="connsiteY0" fmla="*/ 212942 h 917735"/>
              <a:gd name="connsiteX1" fmla="*/ 212942 w 4077476"/>
              <a:gd name="connsiteY1" fmla="*/ 0 h 917735"/>
              <a:gd name="connsiteX2" fmla="*/ 661566 w 4077476"/>
              <a:gd name="connsiteY2" fmla="*/ 0 h 917735"/>
              <a:gd name="connsiteX3" fmla="*/ 1073674 w 4077476"/>
              <a:gd name="connsiteY3" fmla="*/ 0 h 917735"/>
              <a:gd name="connsiteX4" fmla="*/ 1631846 w 4077476"/>
              <a:gd name="connsiteY4" fmla="*/ 0 h 917735"/>
              <a:gd name="connsiteX5" fmla="*/ 2153502 w 4077476"/>
              <a:gd name="connsiteY5" fmla="*/ 0 h 917735"/>
              <a:gd name="connsiteX6" fmla="*/ 2675158 w 4077476"/>
              <a:gd name="connsiteY6" fmla="*/ 0 h 917735"/>
              <a:gd name="connsiteX7" fmla="*/ 3196814 w 4077476"/>
              <a:gd name="connsiteY7" fmla="*/ 0 h 917735"/>
              <a:gd name="connsiteX8" fmla="*/ 3864534 w 4077476"/>
              <a:gd name="connsiteY8" fmla="*/ 0 h 917735"/>
              <a:gd name="connsiteX9" fmla="*/ 4077476 w 4077476"/>
              <a:gd name="connsiteY9" fmla="*/ 212942 h 917735"/>
              <a:gd name="connsiteX10" fmla="*/ 4077476 w 4077476"/>
              <a:gd name="connsiteY10" fmla="*/ 704793 h 917735"/>
              <a:gd name="connsiteX11" fmla="*/ 3864534 w 4077476"/>
              <a:gd name="connsiteY11" fmla="*/ 917735 h 917735"/>
              <a:gd name="connsiteX12" fmla="*/ 3379394 w 4077476"/>
              <a:gd name="connsiteY12" fmla="*/ 917735 h 917735"/>
              <a:gd name="connsiteX13" fmla="*/ 2821222 w 4077476"/>
              <a:gd name="connsiteY13" fmla="*/ 917735 h 917735"/>
              <a:gd name="connsiteX14" fmla="*/ 2372598 w 4077476"/>
              <a:gd name="connsiteY14" fmla="*/ 917735 h 917735"/>
              <a:gd name="connsiteX15" fmla="*/ 1814426 w 4077476"/>
              <a:gd name="connsiteY15" fmla="*/ 917735 h 917735"/>
              <a:gd name="connsiteX16" fmla="*/ 1256254 w 4077476"/>
              <a:gd name="connsiteY16" fmla="*/ 917735 h 917735"/>
              <a:gd name="connsiteX17" fmla="*/ 771114 w 4077476"/>
              <a:gd name="connsiteY17" fmla="*/ 917735 h 917735"/>
              <a:gd name="connsiteX18" fmla="*/ 212942 w 4077476"/>
              <a:gd name="connsiteY18" fmla="*/ 917735 h 917735"/>
              <a:gd name="connsiteX19" fmla="*/ 0 w 4077476"/>
              <a:gd name="connsiteY19" fmla="*/ 704793 h 917735"/>
              <a:gd name="connsiteX20" fmla="*/ 0 w 4077476"/>
              <a:gd name="connsiteY20" fmla="*/ 212942 h 917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77476" h="917735" fill="none" extrusionOk="0">
                <a:moveTo>
                  <a:pt x="0" y="212942"/>
                </a:moveTo>
                <a:cubicBezTo>
                  <a:pt x="14716" y="108704"/>
                  <a:pt x="92203" y="4032"/>
                  <a:pt x="212942" y="0"/>
                </a:cubicBezTo>
                <a:cubicBezTo>
                  <a:pt x="413450" y="-33491"/>
                  <a:pt x="486929" y="4792"/>
                  <a:pt x="661566" y="0"/>
                </a:cubicBezTo>
                <a:cubicBezTo>
                  <a:pt x="836203" y="-4792"/>
                  <a:pt x="979311" y="35314"/>
                  <a:pt x="1073674" y="0"/>
                </a:cubicBezTo>
                <a:cubicBezTo>
                  <a:pt x="1168037" y="-35314"/>
                  <a:pt x="1399107" y="21814"/>
                  <a:pt x="1631846" y="0"/>
                </a:cubicBezTo>
                <a:cubicBezTo>
                  <a:pt x="1864585" y="-21814"/>
                  <a:pt x="2012293" y="31304"/>
                  <a:pt x="2153502" y="0"/>
                </a:cubicBezTo>
                <a:cubicBezTo>
                  <a:pt x="2294711" y="-31304"/>
                  <a:pt x="2512132" y="31674"/>
                  <a:pt x="2675158" y="0"/>
                </a:cubicBezTo>
                <a:cubicBezTo>
                  <a:pt x="2838184" y="-31674"/>
                  <a:pt x="2965831" y="24931"/>
                  <a:pt x="3196814" y="0"/>
                </a:cubicBezTo>
                <a:cubicBezTo>
                  <a:pt x="3427797" y="-24931"/>
                  <a:pt x="3682635" y="61577"/>
                  <a:pt x="3864534" y="0"/>
                </a:cubicBezTo>
                <a:cubicBezTo>
                  <a:pt x="3978451" y="32675"/>
                  <a:pt x="4073370" y="94784"/>
                  <a:pt x="4077476" y="212942"/>
                </a:cubicBezTo>
                <a:cubicBezTo>
                  <a:pt x="4113675" y="393829"/>
                  <a:pt x="4026528" y="586226"/>
                  <a:pt x="4077476" y="704793"/>
                </a:cubicBezTo>
                <a:cubicBezTo>
                  <a:pt x="4093327" y="812016"/>
                  <a:pt x="3987966" y="935348"/>
                  <a:pt x="3864534" y="917735"/>
                </a:cubicBezTo>
                <a:cubicBezTo>
                  <a:pt x="3645156" y="937689"/>
                  <a:pt x="3517915" y="886577"/>
                  <a:pt x="3379394" y="917735"/>
                </a:cubicBezTo>
                <a:cubicBezTo>
                  <a:pt x="3240873" y="948893"/>
                  <a:pt x="3089752" y="874215"/>
                  <a:pt x="2821222" y="917735"/>
                </a:cubicBezTo>
                <a:cubicBezTo>
                  <a:pt x="2552692" y="961255"/>
                  <a:pt x="2535040" y="886712"/>
                  <a:pt x="2372598" y="917735"/>
                </a:cubicBezTo>
                <a:cubicBezTo>
                  <a:pt x="2210156" y="948758"/>
                  <a:pt x="1956113" y="874362"/>
                  <a:pt x="1814426" y="917735"/>
                </a:cubicBezTo>
                <a:cubicBezTo>
                  <a:pt x="1672739" y="961108"/>
                  <a:pt x="1380704" y="870158"/>
                  <a:pt x="1256254" y="917735"/>
                </a:cubicBezTo>
                <a:cubicBezTo>
                  <a:pt x="1131804" y="965312"/>
                  <a:pt x="885662" y="882681"/>
                  <a:pt x="771114" y="917735"/>
                </a:cubicBezTo>
                <a:cubicBezTo>
                  <a:pt x="656566" y="952789"/>
                  <a:pt x="400150" y="860526"/>
                  <a:pt x="212942" y="917735"/>
                </a:cubicBezTo>
                <a:cubicBezTo>
                  <a:pt x="111234" y="908276"/>
                  <a:pt x="18114" y="846376"/>
                  <a:pt x="0" y="704793"/>
                </a:cubicBezTo>
                <a:cubicBezTo>
                  <a:pt x="-23269" y="495901"/>
                  <a:pt x="23697" y="354735"/>
                  <a:pt x="0" y="212942"/>
                </a:cubicBezTo>
                <a:close/>
              </a:path>
              <a:path w="4077476" h="917735" stroke="0" extrusionOk="0">
                <a:moveTo>
                  <a:pt x="0" y="212942"/>
                </a:moveTo>
                <a:cubicBezTo>
                  <a:pt x="-377" y="90810"/>
                  <a:pt x="112489" y="-23421"/>
                  <a:pt x="212942" y="0"/>
                </a:cubicBezTo>
                <a:cubicBezTo>
                  <a:pt x="405855" y="-3756"/>
                  <a:pt x="490688" y="7052"/>
                  <a:pt x="661566" y="0"/>
                </a:cubicBezTo>
                <a:cubicBezTo>
                  <a:pt x="832444" y="-7052"/>
                  <a:pt x="932026" y="35194"/>
                  <a:pt x="1110190" y="0"/>
                </a:cubicBezTo>
                <a:cubicBezTo>
                  <a:pt x="1288354" y="-35194"/>
                  <a:pt x="1342114" y="45662"/>
                  <a:pt x="1522299" y="0"/>
                </a:cubicBezTo>
                <a:cubicBezTo>
                  <a:pt x="1702484" y="-45662"/>
                  <a:pt x="1814881" y="37502"/>
                  <a:pt x="2080470" y="0"/>
                </a:cubicBezTo>
                <a:cubicBezTo>
                  <a:pt x="2346059" y="-37502"/>
                  <a:pt x="2331303" y="8514"/>
                  <a:pt x="2492579" y="0"/>
                </a:cubicBezTo>
                <a:cubicBezTo>
                  <a:pt x="2653855" y="-8514"/>
                  <a:pt x="2868721" y="26089"/>
                  <a:pt x="3087267" y="0"/>
                </a:cubicBezTo>
                <a:cubicBezTo>
                  <a:pt x="3305813" y="-26089"/>
                  <a:pt x="3611640" y="36245"/>
                  <a:pt x="3864534" y="0"/>
                </a:cubicBezTo>
                <a:cubicBezTo>
                  <a:pt x="3953210" y="-16208"/>
                  <a:pt x="4083540" y="93859"/>
                  <a:pt x="4077476" y="212942"/>
                </a:cubicBezTo>
                <a:cubicBezTo>
                  <a:pt x="4128079" y="451402"/>
                  <a:pt x="4038322" y="489334"/>
                  <a:pt x="4077476" y="704793"/>
                </a:cubicBezTo>
                <a:cubicBezTo>
                  <a:pt x="4064784" y="834488"/>
                  <a:pt x="3957499" y="916380"/>
                  <a:pt x="3864534" y="917735"/>
                </a:cubicBezTo>
                <a:cubicBezTo>
                  <a:pt x="3683507" y="924304"/>
                  <a:pt x="3475539" y="913710"/>
                  <a:pt x="3342878" y="917735"/>
                </a:cubicBezTo>
                <a:cubicBezTo>
                  <a:pt x="3210217" y="921760"/>
                  <a:pt x="2973748" y="854200"/>
                  <a:pt x="2748190" y="917735"/>
                </a:cubicBezTo>
                <a:cubicBezTo>
                  <a:pt x="2522632" y="981270"/>
                  <a:pt x="2489925" y="871115"/>
                  <a:pt x="2263050" y="917735"/>
                </a:cubicBezTo>
                <a:cubicBezTo>
                  <a:pt x="2036175" y="964355"/>
                  <a:pt x="1957302" y="916079"/>
                  <a:pt x="1850942" y="917735"/>
                </a:cubicBezTo>
                <a:cubicBezTo>
                  <a:pt x="1744582" y="919391"/>
                  <a:pt x="1500304" y="913025"/>
                  <a:pt x="1402318" y="917735"/>
                </a:cubicBezTo>
                <a:cubicBezTo>
                  <a:pt x="1304332" y="922445"/>
                  <a:pt x="1039506" y="914289"/>
                  <a:pt x="880662" y="917735"/>
                </a:cubicBezTo>
                <a:cubicBezTo>
                  <a:pt x="721818" y="921181"/>
                  <a:pt x="358957" y="854152"/>
                  <a:pt x="212942" y="917735"/>
                </a:cubicBezTo>
                <a:cubicBezTo>
                  <a:pt x="91211" y="893599"/>
                  <a:pt x="-8999" y="840376"/>
                  <a:pt x="0" y="704793"/>
                </a:cubicBezTo>
                <a:cubicBezTo>
                  <a:pt x="-47996" y="551658"/>
                  <a:pt x="45363" y="334276"/>
                  <a:pt x="0" y="2129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32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UoA training set covers a great portion of the chemical space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05EDF-51B3-041A-2EBF-F2265A02122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D411420-1DD4-E3E9-9B95-F465EDA66B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A719F3-66D8-48DE-A61D-EBC7FF06E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FC9262-BC50-8176-C263-5C5CE10D156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9182009-EE67-5CD8-B108-FFA3BC1CB069}"/>
              </a:ext>
            </a:extLst>
          </p:cNvPr>
          <p:cNvSpPr/>
          <p:nvPr/>
        </p:nvSpPr>
        <p:spPr>
          <a:xfrm>
            <a:off x="240950" y="1462263"/>
            <a:ext cx="6759290" cy="3746007"/>
          </a:xfrm>
          <a:custGeom>
            <a:avLst/>
            <a:gdLst>
              <a:gd name="connsiteX0" fmla="*/ 0 w 6759290"/>
              <a:gd name="connsiteY0" fmla="*/ 264393 h 3746007"/>
              <a:gd name="connsiteX1" fmla="*/ 264393 w 6759290"/>
              <a:gd name="connsiteY1" fmla="*/ 0 h 3746007"/>
              <a:gd name="connsiteX2" fmla="*/ 955413 w 6759290"/>
              <a:gd name="connsiteY2" fmla="*/ 0 h 3746007"/>
              <a:gd name="connsiteX3" fmla="*/ 1584127 w 6759290"/>
              <a:gd name="connsiteY3" fmla="*/ 0 h 3746007"/>
              <a:gd name="connsiteX4" fmla="*/ 2088231 w 6759290"/>
              <a:gd name="connsiteY4" fmla="*/ 0 h 3746007"/>
              <a:gd name="connsiteX5" fmla="*/ 2530031 w 6759290"/>
              <a:gd name="connsiteY5" fmla="*/ 0 h 3746007"/>
              <a:gd name="connsiteX6" fmla="*/ 3158745 w 6759290"/>
              <a:gd name="connsiteY6" fmla="*/ 0 h 3746007"/>
              <a:gd name="connsiteX7" fmla="*/ 3600545 w 6759290"/>
              <a:gd name="connsiteY7" fmla="*/ 0 h 3746007"/>
              <a:gd name="connsiteX8" fmla="*/ 4104649 w 6759290"/>
              <a:gd name="connsiteY8" fmla="*/ 0 h 3746007"/>
              <a:gd name="connsiteX9" fmla="*/ 4546448 w 6759290"/>
              <a:gd name="connsiteY9" fmla="*/ 0 h 3746007"/>
              <a:gd name="connsiteX10" fmla="*/ 4925943 w 6759290"/>
              <a:gd name="connsiteY10" fmla="*/ 0 h 3746007"/>
              <a:gd name="connsiteX11" fmla="*/ 5305437 w 6759290"/>
              <a:gd name="connsiteY11" fmla="*/ 0 h 3746007"/>
              <a:gd name="connsiteX12" fmla="*/ 5747237 w 6759290"/>
              <a:gd name="connsiteY12" fmla="*/ 0 h 3746007"/>
              <a:gd name="connsiteX13" fmla="*/ 6494897 w 6759290"/>
              <a:gd name="connsiteY13" fmla="*/ 0 h 3746007"/>
              <a:gd name="connsiteX14" fmla="*/ 6759290 w 6759290"/>
              <a:gd name="connsiteY14" fmla="*/ 264393 h 3746007"/>
              <a:gd name="connsiteX15" fmla="*/ 6759290 w 6759290"/>
              <a:gd name="connsiteY15" fmla="*/ 704080 h 3746007"/>
              <a:gd name="connsiteX16" fmla="*/ 6759290 w 6759290"/>
              <a:gd name="connsiteY16" fmla="*/ 1272456 h 3746007"/>
              <a:gd name="connsiteX17" fmla="*/ 6759290 w 6759290"/>
              <a:gd name="connsiteY17" fmla="*/ 1840831 h 3746007"/>
              <a:gd name="connsiteX18" fmla="*/ 6759290 w 6759290"/>
              <a:gd name="connsiteY18" fmla="*/ 2409207 h 3746007"/>
              <a:gd name="connsiteX19" fmla="*/ 6759290 w 6759290"/>
              <a:gd name="connsiteY19" fmla="*/ 2945410 h 3746007"/>
              <a:gd name="connsiteX20" fmla="*/ 6759290 w 6759290"/>
              <a:gd name="connsiteY20" fmla="*/ 3481614 h 3746007"/>
              <a:gd name="connsiteX21" fmla="*/ 6494897 w 6759290"/>
              <a:gd name="connsiteY21" fmla="*/ 3746007 h 3746007"/>
              <a:gd name="connsiteX22" fmla="*/ 5866183 w 6759290"/>
              <a:gd name="connsiteY22" fmla="*/ 3746007 h 3746007"/>
              <a:gd name="connsiteX23" fmla="*/ 5237468 w 6759290"/>
              <a:gd name="connsiteY23" fmla="*/ 3746007 h 3746007"/>
              <a:gd name="connsiteX24" fmla="*/ 4546448 w 6759290"/>
              <a:gd name="connsiteY24" fmla="*/ 3746007 h 3746007"/>
              <a:gd name="connsiteX25" fmla="*/ 4104649 w 6759290"/>
              <a:gd name="connsiteY25" fmla="*/ 3746007 h 3746007"/>
              <a:gd name="connsiteX26" fmla="*/ 3600545 w 6759290"/>
              <a:gd name="connsiteY26" fmla="*/ 3746007 h 3746007"/>
              <a:gd name="connsiteX27" fmla="*/ 3096440 w 6759290"/>
              <a:gd name="connsiteY27" fmla="*/ 3746007 h 3746007"/>
              <a:gd name="connsiteX28" fmla="*/ 2654641 w 6759290"/>
              <a:gd name="connsiteY28" fmla="*/ 3746007 h 3746007"/>
              <a:gd name="connsiteX29" fmla="*/ 1963621 w 6759290"/>
              <a:gd name="connsiteY29" fmla="*/ 3746007 h 3746007"/>
              <a:gd name="connsiteX30" fmla="*/ 1272602 w 6759290"/>
              <a:gd name="connsiteY30" fmla="*/ 3746007 h 3746007"/>
              <a:gd name="connsiteX31" fmla="*/ 264393 w 6759290"/>
              <a:gd name="connsiteY31" fmla="*/ 3746007 h 3746007"/>
              <a:gd name="connsiteX32" fmla="*/ 0 w 6759290"/>
              <a:gd name="connsiteY32" fmla="*/ 3481614 h 3746007"/>
              <a:gd name="connsiteX33" fmla="*/ 0 w 6759290"/>
              <a:gd name="connsiteY33" fmla="*/ 3041927 h 3746007"/>
              <a:gd name="connsiteX34" fmla="*/ 0 w 6759290"/>
              <a:gd name="connsiteY34" fmla="*/ 2602240 h 3746007"/>
              <a:gd name="connsiteX35" fmla="*/ 0 w 6759290"/>
              <a:gd name="connsiteY35" fmla="*/ 2001692 h 3746007"/>
              <a:gd name="connsiteX36" fmla="*/ 0 w 6759290"/>
              <a:gd name="connsiteY36" fmla="*/ 1401144 h 3746007"/>
              <a:gd name="connsiteX37" fmla="*/ 0 w 6759290"/>
              <a:gd name="connsiteY37" fmla="*/ 864941 h 3746007"/>
              <a:gd name="connsiteX38" fmla="*/ 0 w 6759290"/>
              <a:gd name="connsiteY38" fmla="*/ 264393 h 3746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759290" h="3746007" fill="none" extrusionOk="0">
                <a:moveTo>
                  <a:pt x="0" y="264393"/>
                </a:moveTo>
                <a:cubicBezTo>
                  <a:pt x="-38998" y="131496"/>
                  <a:pt x="142703" y="1425"/>
                  <a:pt x="264393" y="0"/>
                </a:cubicBezTo>
                <a:cubicBezTo>
                  <a:pt x="431699" y="-52756"/>
                  <a:pt x="776641" y="19620"/>
                  <a:pt x="955413" y="0"/>
                </a:cubicBezTo>
                <a:cubicBezTo>
                  <a:pt x="1134185" y="-19620"/>
                  <a:pt x="1322561" y="32805"/>
                  <a:pt x="1584127" y="0"/>
                </a:cubicBezTo>
                <a:cubicBezTo>
                  <a:pt x="1845693" y="-32805"/>
                  <a:pt x="1954888" y="18601"/>
                  <a:pt x="2088231" y="0"/>
                </a:cubicBezTo>
                <a:cubicBezTo>
                  <a:pt x="2221574" y="-18601"/>
                  <a:pt x="2410039" y="25732"/>
                  <a:pt x="2530031" y="0"/>
                </a:cubicBezTo>
                <a:cubicBezTo>
                  <a:pt x="2650023" y="-25732"/>
                  <a:pt x="2977060" y="37827"/>
                  <a:pt x="3158745" y="0"/>
                </a:cubicBezTo>
                <a:cubicBezTo>
                  <a:pt x="3340430" y="-37827"/>
                  <a:pt x="3432427" y="23295"/>
                  <a:pt x="3600545" y="0"/>
                </a:cubicBezTo>
                <a:cubicBezTo>
                  <a:pt x="3768663" y="-23295"/>
                  <a:pt x="3856093" y="47641"/>
                  <a:pt x="4104649" y="0"/>
                </a:cubicBezTo>
                <a:cubicBezTo>
                  <a:pt x="4353205" y="-47641"/>
                  <a:pt x="4370245" y="593"/>
                  <a:pt x="4546448" y="0"/>
                </a:cubicBezTo>
                <a:cubicBezTo>
                  <a:pt x="4722651" y="-593"/>
                  <a:pt x="4797122" y="24016"/>
                  <a:pt x="4925943" y="0"/>
                </a:cubicBezTo>
                <a:cubicBezTo>
                  <a:pt x="5054765" y="-24016"/>
                  <a:pt x="5203905" y="36899"/>
                  <a:pt x="5305437" y="0"/>
                </a:cubicBezTo>
                <a:cubicBezTo>
                  <a:pt x="5406969" y="-36899"/>
                  <a:pt x="5532003" y="4274"/>
                  <a:pt x="5747237" y="0"/>
                </a:cubicBezTo>
                <a:cubicBezTo>
                  <a:pt x="5962471" y="-4274"/>
                  <a:pt x="6194499" y="3773"/>
                  <a:pt x="6494897" y="0"/>
                </a:cubicBezTo>
                <a:cubicBezTo>
                  <a:pt x="6621723" y="9350"/>
                  <a:pt x="6743666" y="139886"/>
                  <a:pt x="6759290" y="264393"/>
                </a:cubicBezTo>
                <a:cubicBezTo>
                  <a:pt x="6809179" y="450786"/>
                  <a:pt x="6747528" y="589768"/>
                  <a:pt x="6759290" y="704080"/>
                </a:cubicBezTo>
                <a:cubicBezTo>
                  <a:pt x="6771052" y="818392"/>
                  <a:pt x="6753748" y="1029190"/>
                  <a:pt x="6759290" y="1272456"/>
                </a:cubicBezTo>
                <a:cubicBezTo>
                  <a:pt x="6764832" y="1515722"/>
                  <a:pt x="6751572" y="1689823"/>
                  <a:pt x="6759290" y="1840831"/>
                </a:cubicBezTo>
                <a:cubicBezTo>
                  <a:pt x="6767008" y="1991840"/>
                  <a:pt x="6704109" y="2280022"/>
                  <a:pt x="6759290" y="2409207"/>
                </a:cubicBezTo>
                <a:cubicBezTo>
                  <a:pt x="6814471" y="2538392"/>
                  <a:pt x="6754897" y="2762588"/>
                  <a:pt x="6759290" y="2945410"/>
                </a:cubicBezTo>
                <a:cubicBezTo>
                  <a:pt x="6763683" y="3128232"/>
                  <a:pt x="6740503" y="3355025"/>
                  <a:pt x="6759290" y="3481614"/>
                </a:cubicBezTo>
                <a:cubicBezTo>
                  <a:pt x="6757157" y="3667588"/>
                  <a:pt x="6643238" y="3713193"/>
                  <a:pt x="6494897" y="3746007"/>
                </a:cubicBezTo>
                <a:cubicBezTo>
                  <a:pt x="6207927" y="3803260"/>
                  <a:pt x="6095032" y="3745895"/>
                  <a:pt x="5866183" y="3746007"/>
                </a:cubicBezTo>
                <a:cubicBezTo>
                  <a:pt x="5637334" y="3746119"/>
                  <a:pt x="5454708" y="3714685"/>
                  <a:pt x="5237468" y="3746007"/>
                </a:cubicBezTo>
                <a:cubicBezTo>
                  <a:pt x="5020229" y="3777329"/>
                  <a:pt x="4862448" y="3741167"/>
                  <a:pt x="4546448" y="3746007"/>
                </a:cubicBezTo>
                <a:cubicBezTo>
                  <a:pt x="4230448" y="3750847"/>
                  <a:pt x="4198179" y="3737443"/>
                  <a:pt x="4104649" y="3746007"/>
                </a:cubicBezTo>
                <a:cubicBezTo>
                  <a:pt x="4011119" y="3754571"/>
                  <a:pt x="3744245" y="3721492"/>
                  <a:pt x="3600545" y="3746007"/>
                </a:cubicBezTo>
                <a:cubicBezTo>
                  <a:pt x="3456845" y="3770522"/>
                  <a:pt x="3286199" y="3688703"/>
                  <a:pt x="3096440" y="3746007"/>
                </a:cubicBezTo>
                <a:cubicBezTo>
                  <a:pt x="2906681" y="3803311"/>
                  <a:pt x="2871049" y="3693722"/>
                  <a:pt x="2654641" y="3746007"/>
                </a:cubicBezTo>
                <a:cubicBezTo>
                  <a:pt x="2438233" y="3798292"/>
                  <a:pt x="2262107" y="3699612"/>
                  <a:pt x="1963621" y="3746007"/>
                </a:cubicBezTo>
                <a:cubicBezTo>
                  <a:pt x="1665135" y="3792402"/>
                  <a:pt x="1531807" y="3745209"/>
                  <a:pt x="1272602" y="3746007"/>
                </a:cubicBezTo>
                <a:cubicBezTo>
                  <a:pt x="1013397" y="3746805"/>
                  <a:pt x="614587" y="3640216"/>
                  <a:pt x="264393" y="3746007"/>
                </a:cubicBezTo>
                <a:cubicBezTo>
                  <a:pt x="158057" y="3737410"/>
                  <a:pt x="8588" y="3629626"/>
                  <a:pt x="0" y="3481614"/>
                </a:cubicBezTo>
                <a:cubicBezTo>
                  <a:pt x="-1862" y="3299843"/>
                  <a:pt x="11807" y="3190021"/>
                  <a:pt x="0" y="3041927"/>
                </a:cubicBezTo>
                <a:cubicBezTo>
                  <a:pt x="-11807" y="2893833"/>
                  <a:pt x="1828" y="2802592"/>
                  <a:pt x="0" y="2602240"/>
                </a:cubicBezTo>
                <a:cubicBezTo>
                  <a:pt x="-1828" y="2401888"/>
                  <a:pt x="44663" y="2168628"/>
                  <a:pt x="0" y="2001692"/>
                </a:cubicBezTo>
                <a:cubicBezTo>
                  <a:pt x="-44663" y="1834756"/>
                  <a:pt x="49263" y="1573838"/>
                  <a:pt x="0" y="1401144"/>
                </a:cubicBezTo>
                <a:cubicBezTo>
                  <a:pt x="-49263" y="1228450"/>
                  <a:pt x="48152" y="1032120"/>
                  <a:pt x="0" y="864941"/>
                </a:cubicBezTo>
                <a:cubicBezTo>
                  <a:pt x="-48152" y="697762"/>
                  <a:pt x="28628" y="439248"/>
                  <a:pt x="0" y="264393"/>
                </a:cubicBezTo>
                <a:close/>
              </a:path>
              <a:path w="6759290" h="3746007" stroke="0" extrusionOk="0">
                <a:moveTo>
                  <a:pt x="0" y="264393"/>
                </a:moveTo>
                <a:cubicBezTo>
                  <a:pt x="-2158" y="92445"/>
                  <a:pt x="126601" y="-11236"/>
                  <a:pt x="264393" y="0"/>
                </a:cubicBezTo>
                <a:cubicBezTo>
                  <a:pt x="441042" y="-6442"/>
                  <a:pt x="541257" y="19490"/>
                  <a:pt x="706192" y="0"/>
                </a:cubicBezTo>
                <a:cubicBezTo>
                  <a:pt x="871127" y="-19490"/>
                  <a:pt x="938660" y="9161"/>
                  <a:pt x="1147992" y="0"/>
                </a:cubicBezTo>
                <a:cubicBezTo>
                  <a:pt x="1357324" y="-9161"/>
                  <a:pt x="1434445" y="28448"/>
                  <a:pt x="1527486" y="0"/>
                </a:cubicBezTo>
                <a:cubicBezTo>
                  <a:pt x="1620527" y="-28448"/>
                  <a:pt x="1986672" y="14814"/>
                  <a:pt x="2156201" y="0"/>
                </a:cubicBezTo>
                <a:cubicBezTo>
                  <a:pt x="2325730" y="-14814"/>
                  <a:pt x="2416194" y="32328"/>
                  <a:pt x="2535695" y="0"/>
                </a:cubicBezTo>
                <a:cubicBezTo>
                  <a:pt x="2655196" y="-32328"/>
                  <a:pt x="2921494" y="2014"/>
                  <a:pt x="3226714" y="0"/>
                </a:cubicBezTo>
                <a:cubicBezTo>
                  <a:pt x="3531934" y="-2014"/>
                  <a:pt x="3705495" y="55303"/>
                  <a:pt x="3917734" y="0"/>
                </a:cubicBezTo>
                <a:cubicBezTo>
                  <a:pt x="4129973" y="-55303"/>
                  <a:pt x="4279586" y="58386"/>
                  <a:pt x="4484143" y="0"/>
                </a:cubicBezTo>
                <a:cubicBezTo>
                  <a:pt x="4688700" y="-58386"/>
                  <a:pt x="4778356" y="24437"/>
                  <a:pt x="4988248" y="0"/>
                </a:cubicBezTo>
                <a:cubicBezTo>
                  <a:pt x="5198140" y="-24437"/>
                  <a:pt x="5516952" y="40596"/>
                  <a:pt x="5679267" y="0"/>
                </a:cubicBezTo>
                <a:cubicBezTo>
                  <a:pt x="5841582" y="-40596"/>
                  <a:pt x="6278756" y="42676"/>
                  <a:pt x="6494897" y="0"/>
                </a:cubicBezTo>
                <a:cubicBezTo>
                  <a:pt x="6611314" y="5623"/>
                  <a:pt x="6789933" y="105123"/>
                  <a:pt x="6759290" y="264393"/>
                </a:cubicBezTo>
                <a:cubicBezTo>
                  <a:pt x="6784421" y="541695"/>
                  <a:pt x="6730844" y="631537"/>
                  <a:pt x="6759290" y="864941"/>
                </a:cubicBezTo>
                <a:cubicBezTo>
                  <a:pt x="6787736" y="1098345"/>
                  <a:pt x="6719317" y="1260476"/>
                  <a:pt x="6759290" y="1368972"/>
                </a:cubicBezTo>
                <a:cubicBezTo>
                  <a:pt x="6799263" y="1477468"/>
                  <a:pt x="6747529" y="1695741"/>
                  <a:pt x="6759290" y="1808659"/>
                </a:cubicBezTo>
                <a:cubicBezTo>
                  <a:pt x="6771051" y="1921577"/>
                  <a:pt x="6742233" y="2072148"/>
                  <a:pt x="6759290" y="2280518"/>
                </a:cubicBezTo>
                <a:cubicBezTo>
                  <a:pt x="6776347" y="2488888"/>
                  <a:pt x="6722595" y="2664354"/>
                  <a:pt x="6759290" y="2816722"/>
                </a:cubicBezTo>
                <a:cubicBezTo>
                  <a:pt x="6795985" y="2969090"/>
                  <a:pt x="6702337" y="3320402"/>
                  <a:pt x="6759290" y="3481614"/>
                </a:cubicBezTo>
                <a:cubicBezTo>
                  <a:pt x="6756420" y="3610847"/>
                  <a:pt x="6628930" y="3769954"/>
                  <a:pt x="6494897" y="3746007"/>
                </a:cubicBezTo>
                <a:cubicBezTo>
                  <a:pt x="6257031" y="3771166"/>
                  <a:pt x="6040618" y="3679621"/>
                  <a:pt x="5866183" y="3746007"/>
                </a:cubicBezTo>
                <a:cubicBezTo>
                  <a:pt x="5691748" y="3812393"/>
                  <a:pt x="5476772" y="3728979"/>
                  <a:pt x="5299773" y="3746007"/>
                </a:cubicBezTo>
                <a:cubicBezTo>
                  <a:pt x="5122774" y="3763035"/>
                  <a:pt x="4924565" y="3733096"/>
                  <a:pt x="4733364" y="3746007"/>
                </a:cubicBezTo>
                <a:cubicBezTo>
                  <a:pt x="4542163" y="3758918"/>
                  <a:pt x="4392314" y="3681947"/>
                  <a:pt x="4166954" y="3746007"/>
                </a:cubicBezTo>
                <a:cubicBezTo>
                  <a:pt x="3941594" y="3810067"/>
                  <a:pt x="3949564" y="3707527"/>
                  <a:pt x="3787460" y="3746007"/>
                </a:cubicBezTo>
                <a:cubicBezTo>
                  <a:pt x="3625356" y="3784487"/>
                  <a:pt x="3383774" y="3687754"/>
                  <a:pt x="3158745" y="3746007"/>
                </a:cubicBezTo>
                <a:cubicBezTo>
                  <a:pt x="2933717" y="3804260"/>
                  <a:pt x="2764389" y="3685375"/>
                  <a:pt x="2592336" y="3746007"/>
                </a:cubicBezTo>
                <a:cubicBezTo>
                  <a:pt x="2420283" y="3806639"/>
                  <a:pt x="2157011" y="3693743"/>
                  <a:pt x="2025926" y="3746007"/>
                </a:cubicBezTo>
                <a:cubicBezTo>
                  <a:pt x="1894841" y="3798271"/>
                  <a:pt x="1685128" y="3714178"/>
                  <a:pt x="1459517" y="3746007"/>
                </a:cubicBezTo>
                <a:cubicBezTo>
                  <a:pt x="1233906" y="3777836"/>
                  <a:pt x="1067673" y="3670904"/>
                  <a:pt x="830802" y="3746007"/>
                </a:cubicBezTo>
                <a:cubicBezTo>
                  <a:pt x="593932" y="3821110"/>
                  <a:pt x="411720" y="3703954"/>
                  <a:pt x="264393" y="3746007"/>
                </a:cubicBezTo>
                <a:cubicBezTo>
                  <a:pt x="113832" y="3737466"/>
                  <a:pt x="5763" y="3614894"/>
                  <a:pt x="0" y="3481614"/>
                </a:cubicBezTo>
                <a:cubicBezTo>
                  <a:pt x="-65729" y="3360305"/>
                  <a:pt x="41697" y="3120968"/>
                  <a:pt x="0" y="2913238"/>
                </a:cubicBezTo>
                <a:cubicBezTo>
                  <a:pt x="-41697" y="2705508"/>
                  <a:pt x="61037" y="2618414"/>
                  <a:pt x="0" y="2344863"/>
                </a:cubicBezTo>
                <a:cubicBezTo>
                  <a:pt x="-61037" y="2071313"/>
                  <a:pt x="40255" y="2047359"/>
                  <a:pt x="0" y="1873004"/>
                </a:cubicBezTo>
                <a:cubicBezTo>
                  <a:pt x="-40255" y="1698649"/>
                  <a:pt x="27172" y="1460963"/>
                  <a:pt x="0" y="1304628"/>
                </a:cubicBezTo>
                <a:cubicBezTo>
                  <a:pt x="-27172" y="1148293"/>
                  <a:pt x="24407" y="1022934"/>
                  <a:pt x="0" y="832769"/>
                </a:cubicBezTo>
                <a:cubicBezTo>
                  <a:pt x="-24407" y="642604"/>
                  <a:pt x="48393" y="499560"/>
                  <a:pt x="0" y="26439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Retention index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E78D98-7F11-3AB2-59CE-3A3D702EDDAC}"/>
              </a:ext>
            </a:extLst>
          </p:cNvPr>
          <p:cNvSpPr/>
          <p:nvPr/>
        </p:nvSpPr>
        <p:spPr>
          <a:xfrm>
            <a:off x="4600431" y="2612192"/>
            <a:ext cx="2115329" cy="1278817"/>
          </a:xfrm>
          <a:custGeom>
            <a:avLst/>
            <a:gdLst>
              <a:gd name="connsiteX0" fmla="*/ 0 w 2115329"/>
              <a:gd name="connsiteY0" fmla="*/ 328579 h 1278817"/>
              <a:gd name="connsiteX1" fmla="*/ 328579 w 2115329"/>
              <a:gd name="connsiteY1" fmla="*/ 0 h 1278817"/>
              <a:gd name="connsiteX2" fmla="*/ 814636 w 2115329"/>
              <a:gd name="connsiteY2" fmla="*/ 0 h 1278817"/>
              <a:gd name="connsiteX3" fmla="*/ 1271530 w 2115329"/>
              <a:gd name="connsiteY3" fmla="*/ 0 h 1278817"/>
              <a:gd name="connsiteX4" fmla="*/ 1786750 w 2115329"/>
              <a:gd name="connsiteY4" fmla="*/ 0 h 1278817"/>
              <a:gd name="connsiteX5" fmla="*/ 2115329 w 2115329"/>
              <a:gd name="connsiteY5" fmla="*/ 328579 h 1278817"/>
              <a:gd name="connsiteX6" fmla="*/ 2115329 w 2115329"/>
              <a:gd name="connsiteY6" fmla="*/ 633192 h 1278817"/>
              <a:gd name="connsiteX7" fmla="*/ 2115329 w 2115329"/>
              <a:gd name="connsiteY7" fmla="*/ 950238 h 1278817"/>
              <a:gd name="connsiteX8" fmla="*/ 1786750 w 2115329"/>
              <a:gd name="connsiteY8" fmla="*/ 1278817 h 1278817"/>
              <a:gd name="connsiteX9" fmla="*/ 1300693 w 2115329"/>
              <a:gd name="connsiteY9" fmla="*/ 1278817 h 1278817"/>
              <a:gd name="connsiteX10" fmla="*/ 814636 w 2115329"/>
              <a:gd name="connsiteY10" fmla="*/ 1278817 h 1278817"/>
              <a:gd name="connsiteX11" fmla="*/ 328579 w 2115329"/>
              <a:gd name="connsiteY11" fmla="*/ 1278817 h 1278817"/>
              <a:gd name="connsiteX12" fmla="*/ 0 w 2115329"/>
              <a:gd name="connsiteY12" fmla="*/ 950238 h 1278817"/>
              <a:gd name="connsiteX13" fmla="*/ 0 w 2115329"/>
              <a:gd name="connsiteY13" fmla="*/ 645625 h 1278817"/>
              <a:gd name="connsiteX14" fmla="*/ 0 w 2115329"/>
              <a:gd name="connsiteY14" fmla="*/ 328579 h 127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15329" h="1278817" fill="none" extrusionOk="0">
                <a:moveTo>
                  <a:pt x="0" y="328579"/>
                </a:moveTo>
                <a:cubicBezTo>
                  <a:pt x="10115" y="138825"/>
                  <a:pt x="168033" y="-30596"/>
                  <a:pt x="328579" y="0"/>
                </a:cubicBezTo>
                <a:cubicBezTo>
                  <a:pt x="459588" y="-20394"/>
                  <a:pt x="632094" y="49356"/>
                  <a:pt x="814636" y="0"/>
                </a:cubicBezTo>
                <a:cubicBezTo>
                  <a:pt x="997178" y="-49356"/>
                  <a:pt x="1140764" y="52586"/>
                  <a:pt x="1271530" y="0"/>
                </a:cubicBezTo>
                <a:cubicBezTo>
                  <a:pt x="1402296" y="-52586"/>
                  <a:pt x="1628264" y="47673"/>
                  <a:pt x="1786750" y="0"/>
                </a:cubicBezTo>
                <a:cubicBezTo>
                  <a:pt x="1953354" y="15262"/>
                  <a:pt x="2093443" y="127328"/>
                  <a:pt x="2115329" y="328579"/>
                </a:cubicBezTo>
                <a:cubicBezTo>
                  <a:pt x="2151771" y="459172"/>
                  <a:pt x="2114737" y="543261"/>
                  <a:pt x="2115329" y="633192"/>
                </a:cubicBezTo>
                <a:cubicBezTo>
                  <a:pt x="2115921" y="723123"/>
                  <a:pt x="2103386" y="811595"/>
                  <a:pt x="2115329" y="950238"/>
                </a:cubicBezTo>
                <a:cubicBezTo>
                  <a:pt x="2119266" y="1133283"/>
                  <a:pt x="1947931" y="1294301"/>
                  <a:pt x="1786750" y="1278817"/>
                </a:cubicBezTo>
                <a:cubicBezTo>
                  <a:pt x="1552056" y="1313704"/>
                  <a:pt x="1503433" y="1233984"/>
                  <a:pt x="1300693" y="1278817"/>
                </a:cubicBezTo>
                <a:cubicBezTo>
                  <a:pt x="1097953" y="1323650"/>
                  <a:pt x="964711" y="1234302"/>
                  <a:pt x="814636" y="1278817"/>
                </a:cubicBezTo>
                <a:cubicBezTo>
                  <a:pt x="664561" y="1323332"/>
                  <a:pt x="506535" y="1256820"/>
                  <a:pt x="328579" y="1278817"/>
                </a:cubicBezTo>
                <a:cubicBezTo>
                  <a:pt x="155643" y="1279301"/>
                  <a:pt x="10032" y="1135687"/>
                  <a:pt x="0" y="950238"/>
                </a:cubicBezTo>
                <a:cubicBezTo>
                  <a:pt x="-18529" y="870257"/>
                  <a:pt x="32815" y="713992"/>
                  <a:pt x="0" y="645625"/>
                </a:cubicBezTo>
                <a:cubicBezTo>
                  <a:pt x="-32815" y="577258"/>
                  <a:pt x="36594" y="450142"/>
                  <a:pt x="0" y="328579"/>
                </a:cubicBezTo>
                <a:close/>
              </a:path>
              <a:path w="2115329" h="1278817" stroke="0" extrusionOk="0">
                <a:moveTo>
                  <a:pt x="0" y="328579"/>
                </a:moveTo>
                <a:cubicBezTo>
                  <a:pt x="-549" y="140518"/>
                  <a:pt x="152549" y="-7427"/>
                  <a:pt x="328579" y="0"/>
                </a:cubicBezTo>
                <a:cubicBezTo>
                  <a:pt x="555611" y="-22318"/>
                  <a:pt x="586267" y="12028"/>
                  <a:pt x="785473" y="0"/>
                </a:cubicBezTo>
                <a:cubicBezTo>
                  <a:pt x="984679" y="-12028"/>
                  <a:pt x="1043650" y="49860"/>
                  <a:pt x="1242366" y="0"/>
                </a:cubicBezTo>
                <a:cubicBezTo>
                  <a:pt x="1441082" y="-49860"/>
                  <a:pt x="1675996" y="33851"/>
                  <a:pt x="1786750" y="0"/>
                </a:cubicBezTo>
                <a:cubicBezTo>
                  <a:pt x="1991905" y="45167"/>
                  <a:pt x="2111462" y="145817"/>
                  <a:pt x="2115329" y="328579"/>
                </a:cubicBezTo>
                <a:cubicBezTo>
                  <a:pt x="2115847" y="447371"/>
                  <a:pt x="2099724" y="539024"/>
                  <a:pt x="2115329" y="633192"/>
                </a:cubicBezTo>
                <a:cubicBezTo>
                  <a:pt x="2130934" y="727360"/>
                  <a:pt x="2098391" y="823184"/>
                  <a:pt x="2115329" y="950238"/>
                </a:cubicBezTo>
                <a:cubicBezTo>
                  <a:pt x="2072037" y="1107452"/>
                  <a:pt x="1976903" y="1276700"/>
                  <a:pt x="1786750" y="1278817"/>
                </a:cubicBezTo>
                <a:cubicBezTo>
                  <a:pt x="1580149" y="1312190"/>
                  <a:pt x="1554599" y="1251535"/>
                  <a:pt x="1344438" y="1278817"/>
                </a:cubicBezTo>
                <a:cubicBezTo>
                  <a:pt x="1134277" y="1306099"/>
                  <a:pt x="1011430" y="1249945"/>
                  <a:pt x="843799" y="1278817"/>
                </a:cubicBezTo>
                <a:cubicBezTo>
                  <a:pt x="676168" y="1307689"/>
                  <a:pt x="527196" y="1219106"/>
                  <a:pt x="328579" y="1278817"/>
                </a:cubicBezTo>
                <a:cubicBezTo>
                  <a:pt x="154279" y="1292990"/>
                  <a:pt x="34813" y="1136278"/>
                  <a:pt x="0" y="950238"/>
                </a:cubicBezTo>
                <a:cubicBezTo>
                  <a:pt x="-26728" y="832802"/>
                  <a:pt x="31271" y="710632"/>
                  <a:pt x="0" y="633192"/>
                </a:cubicBezTo>
                <a:cubicBezTo>
                  <a:pt x="-31271" y="555752"/>
                  <a:pt x="2884" y="414898"/>
                  <a:pt x="0" y="32857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9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Unsuitable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LC analysis in a C18 column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9AE60FB-49CF-ACC9-371D-A17CED148EF0}"/>
              </a:ext>
            </a:extLst>
          </p:cNvPr>
          <p:cNvSpPr/>
          <p:nvPr/>
        </p:nvSpPr>
        <p:spPr>
          <a:xfrm>
            <a:off x="547328" y="1714653"/>
            <a:ext cx="3780829" cy="595005"/>
          </a:xfrm>
          <a:custGeom>
            <a:avLst/>
            <a:gdLst>
              <a:gd name="connsiteX0" fmla="*/ 0 w 3780829"/>
              <a:gd name="connsiteY0" fmla="*/ 99169 h 595005"/>
              <a:gd name="connsiteX1" fmla="*/ 99169 w 3780829"/>
              <a:gd name="connsiteY1" fmla="*/ 0 h 595005"/>
              <a:gd name="connsiteX2" fmla="*/ 732076 w 3780829"/>
              <a:gd name="connsiteY2" fmla="*/ 0 h 595005"/>
              <a:gd name="connsiteX3" fmla="*/ 1329158 w 3780829"/>
              <a:gd name="connsiteY3" fmla="*/ 0 h 595005"/>
              <a:gd name="connsiteX4" fmla="*/ 1926239 w 3780829"/>
              <a:gd name="connsiteY4" fmla="*/ 0 h 595005"/>
              <a:gd name="connsiteX5" fmla="*/ 2415847 w 3780829"/>
              <a:gd name="connsiteY5" fmla="*/ 0 h 595005"/>
              <a:gd name="connsiteX6" fmla="*/ 3048753 w 3780829"/>
              <a:gd name="connsiteY6" fmla="*/ 0 h 595005"/>
              <a:gd name="connsiteX7" fmla="*/ 3681660 w 3780829"/>
              <a:gd name="connsiteY7" fmla="*/ 0 h 595005"/>
              <a:gd name="connsiteX8" fmla="*/ 3780829 w 3780829"/>
              <a:gd name="connsiteY8" fmla="*/ 99169 h 595005"/>
              <a:gd name="connsiteX9" fmla="*/ 3780829 w 3780829"/>
              <a:gd name="connsiteY9" fmla="*/ 495836 h 595005"/>
              <a:gd name="connsiteX10" fmla="*/ 3681660 w 3780829"/>
              <a:gd name="connsiteY10" fmla="*/ 595005 h 595005"/>
              <a:gd name="connsiteX11" fmla="*/ 3084578 w 3780829"/>
              <a:gd name="connsiteY11" fmla="*/ 595005 h 595005"/>
              <a:gd name="connsiteX12" fmla="*/ 2559146 w 3780829"/>
              <a:gd name="connsiteY12" fmla="*/ 595005 h 595005"/>
              <a:gd name="connsiteX13" fmla="*/ 1926239 w 3780829"/>
              <a:gd name="connsiteY13" fmla="*/ 595005 h 595005"/>
              <a:gd name="connsiteX14" fmla="*/ 1400807 w 3780829"/>
              <a:gd name="connsiteY14" fmla="*/ 595005 h 595005"/>
              <a:gd name="connsiteX15" fmla="*/ 767901 w 3780829"/>
              <a:gd name="connsiteY15" fmla="*/ 595005 h 595005"/>
              <a:gd name="connsiteX16" fmla="*/ 99169 w 3780829"/>
              <a:gd name="connsiteY16" fmla="*/ 595005 h 595005"/>
              <a:gd name="connsiteX17" fmla="*/ 0 w 3780829"/>
              <a:gd name="connsiteY17" fmla="*/ 495836 h 595005"/>
              <a:gd name="connsiteX18" fmla="*/ 0 w 3780829"/>
              <a:gd name="connsiteY18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29" h="595005" fill="none" extrusionOk="0">
                <a:moveTo>
                  <a:pt x="0" y="99169"/>
                </a:moveTo>
                <a:cubicBezTo>
                  <a:pt x="-145" y="55120"/>
                  <a:pt x="56781" y="6946"/>
                  <a:pt x="99169" y="0"/>
                </a:cubicBezTo>
                <a:cubicBezTo>
                  <a:pt x="285003" y="-48324"/>
                  <a:pt x="559545" y="63407"/>
                  <a:pt x="732076" y="0"/>
                </a:cubicBezTo>
                <a:cubicBezTo>
                  <a:pt x="904607" y="-63407"/>
                  <a:pt x="1106538" y="50252"/>
                  <a:pt x="1329158" y="0"/>
                </a:cubicBezTo>
                <a:cubicBezTo>
                  <a:pt x="1551778" y="-50252"/>
                  <a:pt x="1645028" y="39583"/>
                  <a:pt x="1926239" y="0"/>
                </a:cubicBezTo>
                <a:cubicBezTo>
                  <a:pt x="2207450" y="-39583"/>
                  <a:pt x="2288981" y="58531"/>
                  <a:pt x="2415847" y="0"/>
                </a:cubicBezTo>
                <a:cubicBezTo>
                  <a:pt x="2542713" y="-58531"/>
                  <a:pt x="2851135" y="46639"/>
                  <a:pt x="3048753" y="0"/>
                </a:cubicBezTo>
                <a:cubicBezTo>
                  <a:pt x="3246371" y="-46639"/>
                  <a:pt x="3464291" y="48314"/>
                  <a:pt x="3681660" y="0"/>
                </a:cubicBezTo>
                <a:cubicBezTo>
                  <a:pt x="3728468" y="1258"/>
                  <a:pt x="3781449" y="46066"/>
                  <a:pt x="3780829" y="99169"/>
                </a:cubicBezTo>
                <a:cubicBezTo>
                  <a:pt x="3813086" y="204448"/>
                  <a:pt x="3743850" y="344395"/>
                  <a:pt x="3780829" y="495836"/>
                </a:cubicBezTo>
                <a:cubicBezTo>
                  <a:pt x="3779308" y="564080"/>
                  <a:pt x="3723744" y="593297"/>
                  <a:pt x="3681660" y="595005"/>
                </a:cubicBezTo>
                <a:cubicBezTo>
                  <a:pt x="3395272" y="657286"/>
                  <a:pt x="3220524" y="549797"/>
                  <a:pt x="3084578" y="595005"/>
                </a:cubicBezTo>
                <a:cubicBezTo>
                  <a:pt x="2948632" y="640213"/>
                  <a:pt x="2794304" y="588277"/>
                  <a:pt x="2559146" y="595005"/>
                </a:cubicBezTo>
                <a:cubicBezTo>
                  <a:pt x="2323988" y="601733"/>
                  <a:pt x="2088939" y="548199"/>
                  <a:pt x="1926239" y="595005"/>
                </a:cubicBezTo>
                <a:cubicBezTo>
                  <a:pt x="1763539" y="641811"/>
                  <a:pt x="1651961" y="587981"/>
                  <a:pt x="1400807" y="595005"/>
                </a:cubicBezTo>
                <a:cubicBezTo>
                  <a:pt x="1149653" y="602029"/>
                  <a:pt x="961570" y="548461"/>
                  <a:pt x="767901" y="595005"/>
                </a:cubicBezTo>
                <a:cubicBezTo>
                  <a:pt x="574232" y="641549"/>
                  <a:pt x="374362" y="559189"/>
                  <a:pt x="99169" y="595005"/>
                </a:cubicBezTo>
                <a:cubicBezTo>
                  <a:pt x="41026" y="584438"/>
                  <a:pt x="10140" y="538678"/>
                  <a:pt x="0" y="495836"/>
                </a:cubicBezTo>
                <a:cubicBezTo>
                  <a:pt x="-5560" y="360096"/>
                  <a:pt x="43393" y="210271"/>
                  <a:pt x="0" y="99169"/>
                </a:cubicBezTo>
                <a:close/>
              </a:path>
              <a:path w="3780829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04327" y="-41508"/>
                  <a:pt x="437980" y="51534"/>
                  <a:pt x="624601" y="0"/>
                </a:cubicBezTo>
                <a:cubicBezTo>
                  <a:pt x="811222" y="-51534"/>
                  <a:pt x="1019768" y="49325"/>
                  <a:pt x="1150033" y="0"/>
                </a:cubicBezTo>
                <a:cubicBezTo>
                  <a:pt x="1280298" y="-49325"/>
                  <a:pt x="1484923" y="53602"/>
                  <a:pt x="1639640" y="0"/>
                </a:cubicBezTo>
                <a:cubicBezTo>
                  <a:pt x="1794357" y="-53602"/>
                  <a:pt x="2067661" y="26852"/>
                  <a:pt x="2272547" y="0"/>
                </a:cubicBezTo>
                <a:cubicBezTo>
                  <a:pt x="2477433" y="-26852"/>
                  <a:pt x="2524429" y="5278"/>
                  <a:pt x="2762154" y="0"/>
                </a:cubicBezTo>
                <a:cubicBezTo>
                  <a:pt x="2999879" y="-5278"/>
                  <a:pt x="3224468" y="12503"/>
                  <a:pt x="3681660" y="0"/>
                </a:cubicBezTo>
                <a:cubicBezTo>
                  <a:pt x="3740122" y="-10380"/>
                  <a:pt x="3780393" y="51869"/>
                  <a:pt x="3780829" y="99169"/>
                </a:cubicBezTo>
                <a:cubicBezTo>
                  <a:pt x="3825789" y="295549"/>
                  <a:pt x="3764887" y="401150"/>
                  <a:pt x="3780829" y="495836"/>
                </a:cubicBezTo>
                <a:cubicBezTo>
                  <a:pt x="3785329" y="550934"/>
                  <a:pt x="3738754" y="586750"/>
                  <a:pt x="3681660" y="595005"/>
                </a:cubicBezTo>
                <a:cubicBezTo>
                  <a:pt x="3561776" y="615344"/>
                  <a:pt x="3336199" y="537145"/>
                  <a:pt x="3192053" y="595005"/>
                </a:cubicBezTo>
                <a:cubicBezTo>
                  <a:pt x="3047907" y="652865"/>
                  <a:pt x="2797572" y="542015"/>
                  <a:pt x="2666621" y="595005"/>
                </a:cubicBezTo>
                <a:cubicBezTo>
                  <a:pt x="2535670" y="647995"/>
                  <a:pt x="2269065" y="554974"/>
                  <a:pt x="1997889" y="595005"/>
                </a:cubicBezTo>
                <a:cubicBezTo>
                  <a:pt x="1726713" y="635036"/>
                  <a:pt x="1643718" y="587021"/>
                  <a:pt x="1436632" y="595005"/>
                </a:cubicBezTo>
                <a:cubicBezTo>
                  <a:pt x="1229546" y="602989"/>
                  <a:pt x="1088160" y="591406"/>
                  <a:pt x="947025" y="595005"/>
                </a:cubicBezTo>
                <a:cubicBezTo>
                  <a:pt x="805890" y="598604"/>
                  <a:pt x="309496" y="525274"/>
                  <a:pt x="99169" y="595005"/>
                </a:cubicBezTo>
                <a:cubicBezTo>
                  <a:pt x="45881" y="580799"/>
                  <a:pt x="-1133" y="552838"/>
                  <a:pt x="0" y="495836"/>
                </a:cubicBezTo>
                <a:cubicBezTo>
                  <a:pt x="-1606" y="367867"/>
                  <a:pt x="18580" y="209954"/>
                  <a:pt x="0" y="991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of extremely low r</a:t>
            </a:r>
            <a:r>
              <a:rPr kumimoji="0" lang="en-US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7451D9E-C311-AD2C-9C56-F263B42CACAF}"/>
              </a:ext>
            </a:extLst>
          </p:cNvPr>
          <p:cNvSpPr/>
          <p:nvPr/>
        </p:nvSpPr>
        <p:spPr>
          <a:xfrm>
            <a:off x="547328" y="3390454"/>
            <a:ext cx="3780831" cy="595005"/>
          </a:xfrm>
          <a:custGeom>
            <a:avLst/>
            <a:gdLst>
              <a:gd name="connsiteX0" fmla="*/ 0 w 3780831"/>
              <a:gd name="connsiteY0" fmla="*/ 99169 h 595005"/>
              <a:gd name="connsiteX1" fmla="*/ 99169 w 3780831"/>
              <a:gd name="connsiteY1" fmla="*/ 0 h 595005"/>
              <a:gd name="connsiteX2" fmla="*/ 732076 w 3780831"/>
              <a:gd name="connsiteY2" fmla="*/ 0 h 595005"/>
              <a:gd name="connsiteX3" fmla="*/ 1329158 w 3780831"/>
              <a:gd name="connsiteY3" fmla="*/ 0 h 595005"/>
              <a:gd name="connsiteX4" fmla="*/ 1926240 w 3780831"/>
              <a:gd name="connsiteY4" fmla="*/ 0 h 595005"/>
              <a:gd name="connsiteX5" fmla="*/ 2415848 w 3780831"/>
              <a:gd name="connsiteY5" fmla="*/ 0 h 595005"/>
              <a:gd name="connsiteX6" fmla="*/ 3048755 w 3780831"/>
              <a:gd name="connsiteY6" fmla="*/ 0 h 595005"/>
              <a:gd name="connsiteX7" fmla="*/ 3681662 w 3780831"/>
              <a:gd name="connsiteY7" fmla="*/ 0 h 595005"/>
              <a:gd name="connsiteX8" fmla="*/ 3780831 w 3780831"/>
              <a:gd name="connsiteY8" fmla="*/ 99169 h 595005"/>
              <a:gd name="connsiteX9" fmla="*/ 3780831 w 3780831"/>
              <a:gd name="connsiteY9" fmla="*/ 495836 h 595005"/>
              <a:gd name="connsiteX10" fmla="*/ 3681662 w 3780831"/>
              <a:gd name="connsiteY10" fmla="*/ 595005 h 595005"/>
              <a:gd name="connsiteX11" fmla="*/ 3084580 w 3780831"/>
              <a:gd name="connsiteY11" fmla="*/ 595005 h 595005"/>
              <a:gd name="connsiteX12" fmla="*/ 2559148 w 3780831"/>
              <a:gd name="connsiteY12" fmla="*/ 595005 h 595005"/>
              <a:gd name="connsiteX13" fmla="*/ 1926240 w 3780831"/>
              <a:gd name="connsiteY13" fmla="*/ 595005 h 595005"/>
              <a:gd name="connsiteX14" fmla="*/ 1400808 w 3780831"/>
              <a:gd name="connsiteY14" fmla="*/ 595005 h 595005"/>
              <a:gd name="connsiteX15" fmla="*/ 767901 w 3780831"/>
              <a:gd name="connsiteY15" fmla="*/ 595005 h 595005"/>
              <a:gd name="connsiteX16" fmla="*/ 99169 w 3780831"/>
              <a:gd name="connsiteY16" fmla="*/ 595005 h 595005"/>
              <a:gd name="connsiteX17" fmla="*/ 0 w 3780831"/>
              <a:gd name="connsiteY17" fmla="*/ 495836 h 595005"/>
              <a:gd name="connsiteX18" fmla="*/ 0 w 3780831"/>
              <a:gd name="connsiteY18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1" h="595005" fill="none" extrusionOk="0">
                <a:moveTo>
                  <a:pt x="0" y="99169"/>
                </a:moveTo>
                <a:cubicBezTo>
                  <a:pt x="-145" y="55120"/>
                  <a:pt x="56781" y="6946"/>
                  <a:pt x="99169" y="0"/>
                </a:cubicBezTo>
                <a:cubicBezTo>
                  <a:pt x="285003" y="-48324"/>
                  <a:pt x="559545" y="63407"/>
                  <a:pt x="732076" y="0"/>
                </a:cubicBezTo>
                <a:cubicBezTo>
                  <a:pt x="904607" y="-63407"/>
                  <a:pt x="1106538" y="50252"/>
                  <a:pt x="1329158" y="0"/>
                </a:cubicBezTo>
                <a:cubicBezTo>
                  <a:pt x="1551778" y="-50252"/>
                  <a:pt x="1637908" y="32799"/>
                  <a:pt x="1926240" y="0"/>
                </a:cubicBezTo>
                <a:cubicBezTo>
                  <a:pt x="2214572" y="-32799"/>
                  <a:pt x="2288982" y="58531"/>
                  <a:pt x="2415848" y="0"/>
                </a:cubicBezTo>
                <a:cubicBezTo>
                  <a:pt x="2542714" y="-58531"/>
                  <a:pt x="2847093" y="44422"/>
                  <a:pt x="3048755" y="0"/>
                </a:cubicBezTo>
                <a:cubicBezTo>
                  <a:pt x="3250417" y="-44422"/>
                  <a:pt x="3464293" y="48314"/>
                  <a:pt x="3681662" y="0"/>
                </a:cubicBezTo>
                <a:cubicBezTo>
                  <a:pt x="3728470" y="1258"/>
                  <a:pt x="3781451" y="46066"/>
                  <a:pt x="3780831" y="99169"/>
                </a:cubicBezTo>
                <a:cubicBezTo>
                  <a:pt x="3813088" y="204448"/>
                  <a:pt x="3743852" y="344395"/>
                  <a:pt x="3780831" y="495836"/>
                </a:cubicBezTo>
                <a:cubicBezTo>
                  <a:pt x="3779310" y="564080"/>
                  <a:pt x="3723746" y="593297"/>
                  <a:pt x="3681662" y="595005"/>
                </a:cubicBezTo>
                <a:cubicBezTo>
                  <a:pt x="3395274" y="657286"/>
                  <a:pt x="3220526" y="549797"/>
                  <a:pt x="3084580" y="595005"/>
                </a:cubicBezTo>
                <a:cubicBezTo>
                  <a:pt x="2948634" y="640213"/>
                  <a:pt x="2794306" y="588277"/>
                  <a:pt x="2559148" y="595005"/>
                </a:cubicBezTo>
                <a:cubicBezTo>
                  <a:pt x="2323990" y="601733"/>
                  <a:pt x="2092986" y="553253"/>
                  <a:pt x="1926240" y="595005"/>
                </a:cubicBezTo>
                <a:cubicBezTo>
                  <a:pt x="1759494" y="636757"/>
                  <a:pt x="1651962" y="587981"/>
                  <a:pt x="1400808" y="595005"/>
                </a:cubicBezTo>
                <a:cubicBezTo>
                  <a:pt x="1149654" y="602029"/>
                  <a:pt x="967175" y="549140"/>
                  <a:pt x="767901" y="595005"/>
                </a:cubicBezTo>
                <a:cubicBezTo>
                  <a:pt x="568627" y="640870"/>
                  <a:pt x="374362" y="559189"/>
                  <a:pt x="99169" y="595005"/>
                </a:cubicBezTo>
                <a:cubicBezTo>
                  <a:pt x="41026" y="584438"/>
                  <a:pt x="10140" y="538678"/>
                  <a:pt x="0" y="495836"/>
                </a:cubicBezTo>
                <a:cubicBezTo>
                  <a:pt x="-5560" y="360096"/>
                  <a:pt x="43393" y="210271"/>
                  <a:pt x="0" y="99169"/>
                </a:cubicBezTo>
                <a:close/>
              </a:path>
              <a:path w="3780831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04327" y="-41508"/>
                  <a:pt x="437980" y="51534"/>
                  <a:pt x="624601" y="0"/>
                </a:cubicBezTo>
                <a:cubicBezTo>
                  <a:pt x="811222" y="-51534"/>
                  <a:pt x="1016739" y="44333"/>
                  <a:pt x="1150034" y="0"/>
                </a:cubicBezTo>
                <a:cubicBezTo>
                  <a:pt x="1283329" y="-44333"/>
                  <a:pt x="1484924" y="53602"/>
                  <a:pt x="1639641" y="0"/>
                </a:cubicBezTo>
                <a:cubicBezTo>
                  <a:pt x="1794358" y="-53602"/>
                  <a:pt x="2067662" y="26852"/>
                  <a:pt x="2272548" y="0"/>
                </a:cubicBezTo>
                <a:cubicBezTo>
                  <a:pt x="2477434" y="-26852"/>
                  <a:pt x="2524430" y="5278"/>
                  <a:pt x="2762155" y="0"/>
                </a:cubicBezTo>
                <a:cubicBezTo>
                  <a:pt x="2999880" y="-5278"/>
                  <a:pt x="3223781" y="11915"/>
                  <a:pt x="3681662" y="0"/>
                </a:cubicBezTo>
                <a:cubicBezTo>
                  <a:pt x="3740124" y="-10380"/>
                  <a:pt x="3780395" y="51869"/>
                  <a:pt x="3780831" y="99169"/>
                </a:cubicBezTo>
                <a:cubicBezTo>
                  <a:pt x="3825791" y="295549"/>
                  <a:pt x="3764889" y="401150"/>
                  <a:pt x="3780831" y="495836"/>
                </a:cubicBezTo>
                <a:cubicBezTo>
                  <a:pt x="3785331" y="550934"/>
                  <a:pt x="3738756" y="586750"/>
                  <a:pt x="3681662" y="595005"/>
                </a:cubicBezTo>
                <a:cubicBezTo>
                  <a:pt x="3561778" y="615344"/>
                  <a:pt x="3336201" y="537145"/>
                  <a:pt x="3192055" y="595005"/>
                </a:cubicBezTo>
                <a:cubicBezTo>
                  <a:pt x="3047909" y="652865"/>
                  <a:pt x="2804743" y="542450"/>
                  <a:pt x="2666622" y="595005"/>
                </a:cubicBezTo>
                <a:cubicBezTo>
                  <a:pt x="2528501" y="647560"/>
                  <a:pt x="2269066" y="554974"/>
                  <a:pt x="1997890" y="595005"/>
                </a:cubicBezTo>
                <a:cubicBezTo>
                  <a:pt x="1726714" y="635036"/>
                  <a:pt x="1643719" y="587021"/>
                  <a:pt x="1436633" y="595005"/>
                </a:cubicBezTo>
                <a:cubicBezTo>
                  <a:pt x="1229547" y="602989"/>
                  <a:pt x="1088161" y="591406"/>
                  <a:pt x="947026" y="595005"/>
                </a:cubicBezTo>
                <a:cubicBezTo>
                  <a:pt x="805891" y="598604"/>
                  <a:pt x="312048" y="525644"/>
                  <a:pt x="99169" y="595005"/>
                </a:cubicBezTo>
                <a:cubicBezTo>
                  <a:pt x="45881" y="580799"/>
                  <a:pt x="-1133" y="552838"/>
                  <a:pt x="0" y="495836"/>
                </a:cubicBezTo>
                <a:cubicBezTo>
                  <a:pt x="-1606" y="367867"/>
                  <a:pt x="18580" y="209954"/>
                  <a:pt x="0" y="9916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of extremely high r</a:t>
            </a:r>
            <a:r>
              <a:rPr kumimoji="0" lang="en-US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8F81F7F-8A7C-047C-C0A1-C078E6512908}"/>
              </a:ext>
            </a:extLst>
          </p:cNvPr>
          <p:cNvSpPr/>
          <p:nvPr/>
        </p:nvSpPr>
        <p:spPr>
          <a:xfrm>
            <a:off x="547328" y="2448511"/>
            <a:ext cx="3780830" cy="803090"/>
          </a:xfrm>
          <a:custGeom>
            <a:avLst/>
            <a:gdLst>
              <a:gd name="connsiteX0" fmla="*/ 0 w 3780830"/>
              <a:gd name="connsiteY0" fmla="*/ 133851 h 803090"/>
              <a:gd name="connsiteX1" fmla="*/ 133851 w 3780830"/>
              <a:gd name="connsiteY1" fmla="*/ 0 h 803090"/>
              <a:gd name="connsiteX2" fmla="*/ 754504 w 3780830"/>
              <a:gd name="connsiteY2" fmla="*/ 0 h 803090"/>
              <a:gd name="connsiteX3" fmla="*/ 1340025 w 3780830"/>
              <a:gd name="connsiteY3" fmla="*/ 0 h 803090"/>
              <a:gd name="connsiteX4" fmla="*/ 1925546 w 3780830"/>
              <a:gd name="connsiteY4" fmla="*/ 0 h 803090"/>
              <a:gd name="connsiteX5" fmla="*/ 2405674 w 3780830"/>
              <a:gd name="connsiteY5" fmla="*/ 0 h 803090"/>
              <a:gd name="connsiteX6" fmla="*/ 3026326 w 3780830"/>
              <a:gd name="connsiteY6" fmla="*/ 0 h 803090"/>
              <a:gd name="connsiteX7" fmla="*/ 3646979 w 3780830"/>
              <a:gd name="connsiteY7" fmla="*/ 0 h 803090"/>
              <a:gd name="connsiteX8" fmla="*/ 3780830 w 3780830"/>
              <a:gd name="connsiteY8" fmla="*/ 133851 h 803090"/>
              <a:gd name="connsiteX9" fmla="*/ 3780830 w 3780830"/>
              <a:gd name="connsiteY9" fmla="*/ 669239 h 803090"/>
              <a:gd name="connsiteX10" fmla="*/ 3646979 w 3780830"/>
              <a:gd name="connsiteY10" fmla="*/ 803090 h 803090"/>
              <a:gd name="connsiteX11" fmla="*/ 3061458 w 3780830"/>
              <a:gd name="connsiteY11" fmla="*/ 803090 h 803090"/>
              <a:gd name="connsiteX12" fmla="*/ 2546199 w 3780830"/>
              <a:gd name="connsiteY12" fmla="*/ 803090 h 803090"/>
              <a:gd name="connsiteX13" fmla="*/ 1925546 w 3780830"/>
              <a:gd name="connsiteY13" fmla="*/ 803090 h 803090"/>
              <a:gd name="connsiteX14" fmla="*/ 1410288 w 3780830"/>
              <a:gd name="connsiteY14" fmla="*/ 803090 h 803090"/>
              <a:gd name="connsiteX15" fmla="*/ 789635 w 3780830"/>
              <a:gd name="connsiteY15" fmla="*/ 803090 h 803090"/>
              <a:gd name="connsiteX16" fmla="*/ 133851 w 3780830"/>
              <a:gd name="connsiteY16" fmla="*/ 803090 h 803090"/>
              <a:gd name="connsiteX17" fmla="*/ 0 w 3780830"/>
              <a:gd name="connsiteY17" fmla="*/ 669239 h 803090"/>
              <a:gd name="connsiteX18" fmla="*/ 0 w 3780830"/>
              <a:gd name="connsiteY18" fmla="*/ 133851 h 80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0" h="803090" fill="none" extrusionOk="0">
                <a:moveTo>
                  <a:pt x="0" y="133851"/>
                </a:moveTo>
                <a:cubicBezTo>
                  <a:pt x="-120" y="68789"/>
                  <a:pt x="73957" y="7870"/>
                  <a:pt x="133851" y="0"/>
                </a:cubicBezTo>
                <a:cubicBezTo>
                  <a:pt x="382883" y="-16322"/>
                  <a:pt x="574094" y="10554"/>
                  <a:pt x="754504" y="0"/>
                </a:cubicBezTo>
                <a:cubicBezTo>
                  <a:pt x="934914" y="-10554"/>
                  <a:pt x="1130525" y="16114"/>
                  <a:pt x="1340025" y="0"/>
                </a:cubicBezTo>
                <a:cubicBezTo>
                  <a:pt x="1549525" y="-16114"/>
                  <a:pt x="1755479" y="51962"/>
                  <a:pt x="1925546" y="0"/>
                </a:cubicBezTo>
                <a:cubicBezTo>
                  <a:pt x="2095613" y="-51962"/>
                  <a:pt x="2300981" y="15162"/>
                  <a:pt x="2405674" y="0"/>
                </a:cubicBezTo>
                <a:cubicBezTo>
                  <a:pt x="2510367" y="-15162"/>
                  <a:pt x="2854363" y="29199"/>
                  <a:pt x="3026326" y="0"/>
                </a:cubicBezTo>
                <a:cubicBezTo>
                  <a:pt x="3198289" y="-29199"/>
                  <a:pt x="3511790" y="64418"/>
                  <a:pt x="3646979" y="0"/>
                </a:cubicBezTo>
                <a:cubicBezTo>
                  <a:pt x="3710691" y="1613"/>
                  <a:pt x="3787873" y="78857"/>
                  <a:pt x="3780830" y="133851"/>
                </a:cubicBezTo>
                <a:cubicBezTo>
                  <a:pt x="3837170" y="356690"/>
                  <a:pt x="3762244" y="411335"/>
                  <a:pt x="3780830" y="669239"/>
                </a:cubicBezTo>
                <a:cubicBezTo>
                  <a:pt x="3779848" y="751867"/>
                  <a:pt x="3717779" y="802669"/>
                  <a:pt x="3646979" y="803090"/>
                </a:cubicBezTo>
                <a:cubicBezTo>
                  <a:pt x="3442675" y="857583"/>
                  <a:pt x="3225162" y="779843"/>
                  <a:pt x="3061458" y="803090"/>
                </a:cubicBezTo>
                <a:cubicBezTo>
                  <a:pt x="2897754" y="826337"/>
                  <a:pt x="2676003" y="775236"/>
                  <a:pt x="2546199" y="803090"/>
                </a:cubicBezTo>
                <a:cubicBezTo>
                  <a:pt x="2416395" y="830944"/>
                  <a:pt x="2219458" y="785662"/>
                  <a:pt x="1925546" y="803090"/>
                </a:cubicBezTo>
                <a:cubicBezTo>
                  <a:pt x="1631634" y="820518"/>
                  <a:pt x="1606352" y="792398"/>
                  <a:pt x="1410288" y="803090"/>
                </a:cubicBezTo>
                <a:cubicBezTo>
                  <a:pt x="1214224" y="813782"/>
                  <a:pt x="1010669" y="774414"/>
                  <a:pt x="789635" y="803090"/>
                </a:cubicBezTo>
                <a:cubicBezTo>
                  <a:pt x="568601" y="831766"/>
                  <a:pt x="374968" y="801736"/>
                  <a:pt x="133851" y="803090"/>
                </a:cubicBezTo>
                <a:cubicBezTo>
                  <a:pt x="56943" y="793742"/>
                  <a:pt x="1307" y="741626"/>
                  <a:pt x="0" y="669239"/>
                </a:cubicBezTo>
                <a:cubicBezTo>
                  <a:pt x="-63442" y="436246"/>
                  <a:pt x="35079" y="318712"/>
                  <a:pt x="0" y="133851"/>
                </a:cubicBezTo>
                <a:close/>
              </a:path>
              <a:path w="3780830" h="803090" stroke="0" extrusionOk="0">
                <a:moveTo>
                  <a:pt x="0" y="133851"/>
                </a:moveTo>
                <a:cubicBezTo>
                  <a:pt x="-610" y="52595"/>
                  <a:pt x="64538" y="-6297"/>
                  <a:pt x="133851" y="0"/>
                </a:cubicBezTo>
                <a:cubicBezTo>
                  <a:pt x="353155" y="-23284"/>
                  <a:pt x="468959" y="26100"/>
                  <a:pt x="649110" y="0"/>
                </a:cubicBezTo>
                <a:cubicBezTo>
                  <a:pt x="829261" y="-26100"/>
                  <a:pt x="950693" y="4130"/>
                  <a:pt x="1164369" y="0"/>
                </a:cubicBezTo>
                <a:cubicBezTo>
                  <a:pt x="1378045" y="-4130"/>
                  <a:pt x="1460587" y="46614"/>
                  <a:pt x="1644496" y="0"/>
                </a:cubicBezTo>
                <a:cubicBezTo>
                  <a:pt x="1828405" y="-46614"/>
                  <a:pt x="1997275" y="13222"/>
                  <a:pt x="2265149" y="0"/>
                </a:cubicBezTo>
                <a:cubicBezTo>
                  <a:pt x="2533023" y="-13222"/>
                  <a:pt x="2633301" y="55533"/>
                  <a:pt x="2745276" y="0"/>
                </a:cubicBezTo>
                <a:cubicBezTo>
                  <a:pt x="2857251" y="-55533"/>
                  <a:pt x="3272336" y="84503"/>
                  <a:pt x="3646979" y="0"/>
                </a:cubicBezTo>
                <a:cubicBezTo>
                  <a:pt x="3722323" y="-3992"/>
                  <a:pt x="3780429" y="66787"/>
                  <a:pt x="3780830" y="133851"/>
                </a:cubicBezTo>
                <a:cubicBezTo>
                  <a:pt x="3825732" y="369125"/>
                  <a:pt x="3758734" y="509458"/>
                  <a:pt x="3780830" y="669239"/>
                </a:cubicBezTo>
                <a:cubicBezTo>
                  <a:pt x="3786766" y="743596"/>
                  <a:pt x="3721993" y="799219"/>
                  <a:pt x="3646979" y="803090"/>
                </a:cubicBezTo>
                <a:cubicBezTo>
                  <a:pt x="3411644" y="834054"/>
                  <a:pt x="3284453" y="754875"/>
                  <a:pt x="3166852" y="803090"/>
                </a:cubicBezTo>
                <a:cubicBezTo>
                  <a:pt x="3049251" y="851305"/>
                  <a:pt x="2807350" y="780346"/>
                  <a:pt x="2651593" y="803090"/>
                </a:cubicBezTo>
                <a:cubicBezTo>
                  <a:pt x="2495836" y="825834"/>
                  <a:pt x="2141619" y="767091"/>
                  <a:pt x="1995809" y="803090"/>
                </a:cubicBezTo>
                <a:cubicBezTo>
                  <a:pt x="1849999" y="839089"/>
                  <a:pt x="1687211" y="768508"/>
                  <a:pt x="1445419" y="803090"/>
                </a:cubicBezTo>
                <a:cubicBezTo>
                  <a:pt x="1203627" y="837672"/>
                  <a:pt x="1193258" y="770596"/>
                  <a:pt x="965291" y="803090"/>
                </a:cubicBezTo>
                <a:cubicBezTo>
                  <a:pt x="737324" y="835584"/>
                  <a:pt x="345440" y="750177"/>
                  <a:pt x="133851" y="803090"/>
                </a:cubicBezTo>
                <a:cubicBezTo>
                  <a:pt x="61464" y="788354"/>
                  <a:pt x="-8967" y="760827"/>
                  <a:pt x="0" y="669239"/>
                </a:cubicBezTo>
                <a:cubicBezTo>
                  <a:pt x="-45488" y="517107"/>
                  <a:pt x="62539" y="354570"/>
                  <a:pt x="0" y="13385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retention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the stationary phase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Elution at t</a:t>
            </a:r>
            <a:r>
              <a:rPr lang="en-US" sz="1600" baseline="-25000" dirty="0">
                <a:solidFill>
                  <a:prstClr val="black"/>
                </a:solidFill>
                <a:latin typeface="Calibri" panose="020F0502020204030204"/>
              </a:rPr>
              <a:t>0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2B3C86C-9BB8-2A0A-C3F9-932C7806B4AB}"/>
              </a:ext>
            </a:extLst>
          </p:cNvPr>
          <p:cNvSpPr/>
          <p:nvPr/>
        </p:nvSpPr>
        <p:spPr>
          <a:xfrm>
            <a:off x="547329" y="4124313"/>
            <a:ext cx="3780832" cy="803090"/>
          </a:xfrm>
          <a:custGeom>
            <a:avLst/>
            <a:gdLst>
              <a:gd name="connsiteX0" fmla="*/ 0 w 3780832"/>
              <a:gd name="connsiteY0" fmla="*/ 133851 h 803090"/>
              <a:gd name="connsiteX1" fmla="*/ 133851 w 3780832"/>
              <a:gd name="connsiteY1" fmla="*/ 0 h 803090"/>
              <a:gd name="connsiteX2" fmla="*/ 754504 w 3780832"/>
              <a:gd name="connsiteY2" fmla="*/ 0 h 803090"/>
              <a:gd name="connsiteX3" fmla="*/ 1340026 w 3780832"/>
              <a:gd name="connsiteY3" fmla="*/ 0 h 803090"/>
              <a:gd name="connsiteX4" fmla="*/ 1925547 w 3780832"/>
              <a:gd name="connsiteY4" fmla="*/ 0 h 803090"/>
              <a:gd name="connsiteX5" fmla="*/ 2405675 w 3780832"/>
              <a:gd name="connsiteY5" fmla="*/ 0 h 803090"/>
              <a:gd name="connsiteX6" fmla="*/ 3026328 w 3780832"/>
              <a:gd name="connsiteY6" fmla="*/ 0 h 803090"/>
              <a:gd name="connsiteX7" fmla="*/ 3646981 w 3780832"/>
              <a:gd name="connsiteY7" fmla="*/ 0 h 803090"/>
              <a:gd name="connsiteX8" fmla="*/ 3780832 w 3780832"/>
              <a:gd name="connsiteY8" fmla="*/ 133851 h 803090"/>
              <a:gd name="connsiteX9" fmla="*/ 3780832 w 3780832"/>
              <a:gd name="connsiteY9" fmla="*/ 669239 h 803090"/>
              <a:gd name="connsiteX10" fmla="*/ 3646981 w 3780832"/>
              <a:gd name="connsiteY10" fmla="*/ 803090 h 803090"/>
              <a:gd name="connsiteX11" fmla="*/ 3061459 w 3780832"/>
              <a:gd name="connsiteY11" fmla="*/ 803090 h 803090"/>
              <a:gd name="connsiteX12" fmla="*/ 2546200 w 3780832"/>
              <a:gd name="connsiteY12" fmla="*/ 803090 h 803090"/>
              <a:gd name="connsiteX13" fmla="*/ 1925547 w 3780832"/>
              <a:gd name="connsiteY13" fmla="*/ 803090 h 803090"/>
              <a:gd name="connsiteX14" fmla="*/ 1410288 w 3780832"/>
              <a:gd name="connsiteY14" fmla="*/ 803090 h 803090"/>
              <a:gd name="connsiteX15" fmla="*/ 789635 w 3780832"/>
              <a:gd name="connsiteY15" fmla="*/ 803090 h 803090"/>
              <a:gd name="connsiteX16" fmla="*/ 133851 w 3780832"/>
              <a:gd name="connsiteY16" fmla="*/ 803090 h 803090"/>
              <a:gd name="connsiteX17" fmla="*/ 0 w 3780832"/>
              <a:gd name="connsiteY17" fmla="*/ 669239 h 803090"/>
              <a:gd name="connsiteX18" fmla="*/ 0 w 3780832"/>
              <a:gd name="connsiteY18" fmla="*/ 133851 h 80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80832" h="803090" fill="none" extrusionOk="0">
                <a:moveTo>
                  <a:pt x="0" y="133851"/>
                </a:moveTo>
                <a:cubicBezTo>
                  <a:pt x="-120" y="68789"/>
                  <a:pt x="73957" y="7870"/>
                  <a:pt x="133851" y="0"/>
                </a:cubicBezTo>
                <a:cubicBezTo>
                  <a:pt x="382883" y="-16322"/>
                  <a:pt x="574094" y="10554"/>
                  <a:pt x="754504" y="0"/>
                </a:cubicBezTo>
                <a:cubicBezTo>
                  <a:pt x="934914" y="-10554"/>
                  <a:pt x="1128898" y="12764"/>
                  <a:pt x="1340026" y="0"/>
                </a:cubicBezTo>
                <a:cubicBezTo>
                  <a:pt x="1551154" y="-12764"/>
                  <a:pt x="1755480" y="51962"/>
                  <a:pt x="1925547" y="0"/>
                </a:cubicBezTo>
                <a:cubicBezTo>
                  <a:pt x="2095614" y="-51962"/>
                  <a:pt x="2300982" y="15162"/>
                  <a:pt x="2405675" y="0"/>
                </a:cubicBezTo>
                <a:cubicBezTo>
                  <a:pt x="2510368" y="-15162"/>
                  <a:pt x="2850241" y="26939"/>
                  <a:pt x="3026328" y="0"/>
                </a:cubicBezTo>
                <a:cubicBezTo>
                  <a:pt x="3202415" y="-26939"/>
                  <a:pt x="3511792" y="64418"/>
                  <a:pt x="3646981" y="0"/>
                </a:cubicBezTo>
                <a:cubicBezTo>
                  <a:pt x="3710693" y="1613"/>
                  <a:pt x="3787875" y="78857"/>
                  <a:pt x="3780832" y="133851"/>
                </a:cubicBezTo>
                <a:cubicBezTo>
                  <a:pt x="3837172" y="356690"/>
                  <a:pt x="3762246" y="411335"/>
                  <a:pt x="3780832" y="669239"/>
                </a:cubicBezTo>
                <a:cubicBezTo>
                  <a:pt x="3779850" y="751867"/>
                  <a:pt x="3717781" y="802669"/>
                  <a:pt x="3646981" y="803090"/>
                </a:cubicBezTo>
                <a:cubicBezTo>
                  <a:pt x="3449333" y="859084"/>
                  <a:pt x="3229515" y="781106"/>
                  <a:pt x="3061459" y="803090"/>
                </a:cubicBezTo>
                <a:cubicBezTo>
                  <a:pt x="2893403" y="825074"/>
                  <a:pt x="2676004" y="775236"/>
                  <a:pt x="2546200" y="803090"/>
                </a:cubicBezTo>
                <a:cubicBezTo>
                  <a:pt x="2416396" y="830944"/>
                  <a:pt x="2219459" y="785662"/>
                  <a:pt x="1925547" y="803090"/>
                </a:cubicBezTo>
                <a:cubicBezTo>
                  <a:pt x="1631635" y="820518"/>
                  <a:pt x="1612090" y="794177"/>
                  <a:pt x="1410288" y="803090"/>
                </a:cubicBezTo>
                <a:cubicBezTo>
                  <a:pt x="1208486" y="812003"/>
                  <a:pt x="1010669" y="774414"/>
                  <a:pt x="789635" y="803090"/>
                </a:cubicBezTo>
                <a:cubicBezTo>
                  <a:pt x="568601" y="831766"/>
                  <a:pt x="374968" y="801736"/>
                  <a:pt x="133851" y="803090"/>
                </a:cubicBezTo>
                <a:cubicBezTo>
                  <a:pt x="56943" y="793742"/>
                  <a:pt x="1307" y="741626"/>
                  <a:pt x="0" y="669239"/>
                </a:cubicBezTo>
                <a:cubicBezTo>
                  <a:pt x="-63442" y="436246"/>
                  <a:pt x="35079" y="318712"/>
                  <a:pt x="0" y="133851"/>
                </a:cubicBezTo>
                <a:close/>
              </a:path>
              <a:path w="3780832" h="803090" stroke="0" extrusionOk="0">
                <a:moveTo>
                  <a:pt x="0" y="133851"/>
                </a:moveTo>
                <a:cubicBezTo>
                  <a:pt x="-610" y="52595"/>
                  <a:pt x="64538" y="-6297"/>
                  <a:pt x="133851" y="0"/>
                </a:cubicBezTo>
                <a:cubicBezTo>
                  <a:pt x="353155" y="-23284"/>
                  <a:pt x="468959" y="26100"/>
                  <a:pt x="649110" y="0"/>
                </a:cubicBezTo>
                <a:cubicBezTo>
                  <a:pt x="829261" y="-26100"/>
                  <a:pt x="950693" y="4130"/>
                  <a:pt x="1164369" y="0"/>
                </a:cubicBezTo>
                <a:cubicBezTo>
                  <a:pt x="1378045" y="-4130"/>
                  <a:pt x="1455633" y="45847"/>
                  <a:pt x="1644497" y="0"/>
                </a:cubicBezTo>
                <a:cubicBezTo>
                  <a:pt x="1833361" y="-45847"/>
                  <a:pt x="1997276" y="13222"/>
                  <a:pt x="2265150" y="0"/>
                </a:cubicBezTo>
                <a:cubicBezTo>
                  <a:pt x="2533024" y="-13222"/>
                  <a:pt x="2627959" y="52126"/>
                  <a:pt x="2745278" y="0"/>
                </a:cubicBezTo>
                <a:cubicBezTo>
                  <a:pt x="2862597" y="-52126"/>
                  <a:pt x="3272338" y="84503"/>
                  <a:pt x="3646981" y="0"/>
                </a:cubicBezTo>
                <a:cubicBezTo>
                  <a:pt x="3722325" y="-3992"/>
                  <a:pt x="3780431" y="66787"/>
                  <a:pt x="3780832" y="133851"/>
                </a:cubicBezTo>
                <a:cubicBezTo>
                  <a:pt x="3825734" y="369125"/>
                  <a:pt x="3758736" y="509458"/>
                  <a:pt x="3780832" y="669239"/>
                </a:cubicBezTo>
                <a:cubicBezTo>
                  <a:pt x="3786768" y="743596"/>
                  <a:pt x="3721995" y="799219"/>
                  <a:pt x="3646981" y="803090"/>
                </a:cubicBezTo>
                <a:cubicBezTo>
                  <a:pt x="3414958" y="836588"/>
                  <a:pt x="3285232" y="763556"/>
                  <a:pt x="3166853" y="803090"/>
                </a:cubicBezTo>
                <a:cubicBezTo>
                  <a:pt x="3048474" y="842624"/>
                  <a:pt x="2807351" y="780346"/>
                  <a:pt x="2651594" y="803090"/>
                </a:cubicBezTo>
                <a:cubicBezTo>
                  <a:pt x="2495837" y="825834"/>
                  <a:pt x="2141620" y="767091"/>
                  <a:pt x="1995810" y="803090"/>
                </a:cubicBezTo>
                <a:cubicBezTo>
                  <a:pt x="1850000" y="839089"/>
                  <a:pt x="1687212" y="768508"/>
                  <a:pt x="1445420" y="803090"/>
                </a:cubicBezTo>
                <a:cubicBezTo>
                  <a:pt x="1203628" y="837672"/>
                  <a:pt x="1193259" y="770596"/>
                  <a:pt x="965292" y="803090"/>
                </a:cubicBezTo>
                <a:cubicBezTo>
                  <a:pt x="737325" y="835584"/>
                  <a:pt x="348043" y="750554"/>
                  <a:pt x="133851" y="803090"/>
                </a:cubicBezTo>
                <a:cubicBezTo>
                  <a:pt x="61464" y="788354"/>
                  <a:pt x="-8967" y="760827"/>
                  <a:pt x="0" y="669239"/>
                </a:cubicBezTo>
                <a:cubicBezTo>
                  <a:pt x="-45488" y="517107"/>
                  <a:pt x="62539" y="354570"/>
                  <a:pt x="0" y="13385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Strong adsorption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the stationary phase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Extremely long retention times</a:t>
            </a:r>
          </a:p>
        </p:txBody>
      </p:sp>
      <p:pic>
        <p:nvPicPr>
          <p:cNvPr id="34" name="Picture 33" descr="Chart, histogram&#10;&#10;Description automatically generated">
            <a:extLst>
              <a:ext uri="{FF2B5EF4-FFF2-40B4-BE49-F238E27FC236}">
                <a16:creationId xmlns:a16="http://schemas.microsoft.com/office/drawing/2014/main" id="{EE84CCB0-3B15-31D2-22E9-62C0FB87D28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67" y="3341147"/>
            <a:ext cx="3788204" cy="2525469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D050155-31D5-8DCA-84A2-4221A9F01D4F}"/>
              </a:ext>
            </a:extLst>
          </p:cNvPr>
          <p:cNvSpPr/>
          <p:nvPr/>
        </p:nvSpPr>
        <p:spPr>
          <a:xfrm>
            <a:off x="7164378" y="984776"/>
            <a:ext cx="4866641" cy="1094367"/>
          </a:xfrm>
          <a:custGeom>
            <a:avLst/>
            <a:gdLst>
              <a:gd name="connsiteX0" fmla="*/ 0 w 4866641"/>
              <a:gd name="connsiteY0" fmla="*/ 84463 h 1094367"/>
              <a:gd name="connsiteX1" fmla="*/ 84463 w 4866641"/>
              <a:gd name="connsiteY1" fmla="*/ 0 h 1094367"/>
              <a:gd name="connsiteX2" fmla="*/ 624700 w 4866641"/>
              <a:gd name="connsiteY2" fmla="*/ 0 h 1094367"/>
              <a:gd name="connsiteX3" fmla="*/ 1211915 w 4866641"/>
              <a:gd name="connsiteY3" fmla="*/ 0 h 1094367"/>
              <a:gd name="connsiteX4" fmla="*/ 1846106 w 4866641"/>
              <a:gd name="connsiteY4" fmla="*/ 0 h 1094367"/>
              <a:gd name="connsiteX5" fmla="*/ 2433321 w 4866641"/>
              <a:gd name="connsiteY5" fmla="*/ 0 h 1094367"/>
              <a:gd name="connsiteX6" fmla="*/ 3020535 w 4866641"/>
              <a:gd name="connsiteY6" fmla="*/ 0 h 1094367"/>
              <a:gd name="connsiteX7" fmla="*/ 3607749 w 4866641"/>
              <a:gd name="connsiteY7" fmla="*/ 0 h 1094367"/>
              <a:gd name="connsiteX8" fmla="*/ 4101009 w 4866641"/>
              <a:gd name="connsiteY8" fmla="*/ 0 h 1094367"/>
              <a:gd name="connsiteX9" fmla="*/ 4782178 w 4866641"/>
              <a:gd name="connsiteY9" fmla="*/ 0 h 1094367"/>
              <a:gd name="connsiteX10" fmla="*/ 4866641 w 4866641"/>
              <a:gd name="connsiteY10" fmla="*/ 84463 h 1094367"/>
              <a:gd name="connsiteX11" fmla="*/ 4866641 w 4866641"/>
              <a:gd name="connsiteY11" fmla="*/ 537929 h 1094367"/>
              <a:gd name="connsiteX12" fmla="*/ 4866641 w 4866641"/>
              <a:gd name="connsiteY12" fmla="*/ 1009904 h 1094367"/>
              <a:gd name="connsiteX13" fmla="*/ 4782178 w 4866641"/>
              <a:gd name="connsiteY13" fmla="*/ 1094367 h 1094367"/>
              <a:gd name="connsiteX14" fmla="*/ 4101009 w 4866641"/>
              <a:gd name="connsiteY14" fmla="*/ 1094367 h 1094367"/>
              <a:gd name="connsiteX15" fmla="*/ 3466818 w 4866641"/>
              <a:gd name="connsiteY15" fmla="*/ 1094367 h 1094367"/>
              <a:gd name="connsiteX16" fmla="*/ 2926581 w 4866641"/>
              <a:gd name="connsiteY16" fmla="*/ 1094367 h 1094367"/>
              <a:gd name="connsiteX17" fmla="*/ 2433321 w 4866641"/>
              <a:gd name="connsiteY17" fmla="*/ 1094367 h 1094367"/>
              <a:gd name="connsiteX18" fmla="*/ 1799129 w 4866641"/>
              <a:gd name="connsiteY18" fmla="*/ 1094367 h 1094367"/>
              <a:gd name="connsiteX19" fmla="*/ 1305869 w 4866641"/>
              <a:gd name="connsiteY19" fmla="*/ 1094367 h 1094367"/>
              <a:gd name="connsiteX20" fmla="*/ 765632 w 4866641"/>
              <a:gd name="connsiteY20" fmla="*/ 1094367 h 1094367"/>
              <a:gd name="connsiteX21" fmla="*/ 84463 w 4866641"/>
              <a:gd name="connsiteY21" fmla="*/ 1094367 h 1094367"/>
              <a:gd name="connsiteX22" fmla="*/ 0 w 4866641"/>
              <a:gd name="connsiteY22" fmla="*/ 1009904 h 1094367"/>
              <a:gd name="connsiteX23" fmla="*/ 0 w 4866641"/>
              <a:gd name="connsiteY23" fmla="*/ 528675 h 1094367"/>
              <a:gd name="connsiteX24" fmla="*/ 0 w 4866641"/>
              <a:gd name="connsiteY24" fmla="*/ 84463 h 1094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66641" h="1094367" fill="none" extrusionOk="0">
                <a:moveTo>
                  <a:pt x="0" y="84463"/>
                </a:moveTo>
                <a:cubicBezTo>
                  <a:pt x="8525" y="37467"/>
                  <a:pt x="38498" y="1063"/>
                  <a:pt x="84463" y="0"/>
                </a:cubicBezTo>
                <a:cubicBezTo>
                  <a:pt x="352262" y="-60961"/>
                  <a:pt x="474776" y="13324"/>
                  <a:pt x="624700" y="0"/>
                </a:cubicBezTo>
                <a:cubicBezTo>
                  <a:pt x="774624" y="-13324"/>
                  <a:pt x="1079002" y="55663"/>
                  <a:pt x="1211915" y="0"/>
                </a:cubicBezTo>
                <a:cubicBezTo>
                  <a:pt x="1344828" y="-55663"/>
                  <a:pt x="1531920" y="57173"/>
                  <a:pt x="1846106" y="0"/>
                </a:cubicBezTo>
                <a:cubicBezTo>
                  <a:pt x="2160292" y="-57173"/>
                  <a:pt x="2189569" y="22192"/>
                  <a:pt x="2433321" y="0"/>
                </a:cubicBezTo>
                <a:cubicBezTo>
                  <a:pt x="2677073" y="-22192"/>
                  <a:pt x="2829265" y="10433"/>
                  <a:pt x="3020535" y="0"/>
                </a:cubicBezTo>
                <a:cubicBezTo>
                  <a:pt x="3211805" y="-10433"/>
                  <a:pt x="3476063" y="70439"/>
                  <a:pt x="3607749" y="0"/>
                </a:cubicBezTo>
                <a:cubicBezTo>
                  <a:pt x="3739435" y="-70439"/>
                  <a:pt x="3982966" y="25005"/>
                  <a:pt x="4101009" y="0"/>
                </a:cubicBezTo>
                <a:cubicBezTo>
                  <a:pt x="4219052" y="-25005"/>
                  <a:pt x="4492821" y="24349"/>
                  <a:pt x="4782178" y="0"/>
                </a:cubicBezTo>
                <a:cubicBezTo>
                  <a:pt x="4821063" y="-4297"/>
                  <a:pt x="4877047" y="38273"/>
                  <a:pt x="4866641" y="84463"/>
                </a:cubicBezTo>
                <a:cubicBezTo>
                  <a:pt x="4894002" y="278476"/>
                  <a:pt x="4840897" y="396361"/>
                  <a:pt x="4866641" y="537929"/>
                </a:cubicBezTo>
                <a:cubicBezTo>
                  <a:pt x="4892385" y="679497"/>
                  <a:pt x="4818165" y="782709"/>
                  <a:pt x="4866641" y="1009904"/>
                </a:cubicBezTo>
                <a:cubicBezTo>
                  <a:pt x="4864874" y="1057147"/>
                  <a:pt x="4841598" y="1095115"/>
                  <a:pt x="4782178" y="1094367"/>
                </a:cubicBezTo>
                <a:cubicBezTo>
                  <a:pt x="4477841" y="1130916"/>
                  <a:pt x="4409245" y="1073432"/>
                  <a:pt x="4101009" y="1094367"/>
                </a:cubicBezTo>
                <a:cubicBezTo>
                  <a:pt x="3792773" y="1115302"/>
                  <a:pt x="3708061" y="1026893"/>
                  <a:pt x="3466818" y="1094367"/>
                </a:cubicBezTo>
                <a:cubicBezTo>
                  <a:pt x="3225575" y="1161841"/>
                  <a:pt x="3134025" y="1070184"/>
                  <a:pt x="2926581" y="1094367"/>
                </a:cubicBezTo>
                <a:cubicBezTo>
                  <a:pt x="2719137" y="1118550"/>
                  <a:pt x="2561257" y="1087069"/>
                  <a:pt x="2433321" y="1094367"/>
                </a:cubicBezTo>
                <a:cubicBezTo>
                  <a:pt x="2305385" y="1101665"/>
                  <a:pt x="2064193" y="1049929"/>
                  <a:pt x="1799129" y="1094367"/>
                </a:cubicBezTo>
                <a:cubicBezTo>
                  <a:pt x="1534065" y="1138805"/>
                  <a:pt x="1468283" y="1062190"/>
                  <a:pt x="1305869" y="1094367"/>
                </a:cubicBezTo>
                <a:cubicBezTo>
                  <a:pt x="1143455" y="1126544"/>
                  <a:pt x="972443" y="1038727"/>
                  <a:pt x="765632" y="1094367"/>
                </a:cubicBezTo>
                <a:cubicBezTo>
                  <a:pt x="558821" y="1150007"/>
                  <a:pt x="397798" y="1043132"/>
                  <a:pt x="84463" y="1094367"/>
                </a:cubicBezTo>
                <a:cubicBezTo>
                  <a:pt x="32223" y="1102137"/>
                  <a:pt x="-2253" y="1055536"/>
                  <a:pt x="0" y="1009904"/>
                </a:cubicBezTo>
                <a:cubicBezTo>
                  <a:pt x="-38615" y="784420"/>
                  <a:pt x="25527" y="627774"/>
                  <a:pt x="0" y="528675"/>
                </a:cubicBezTo>
                <a:cubicBezTo>
                  <a:pt x="-25527" y="429576"/>
                  <a:pt x="1695" y="230526"/>
                  <a:pt x="0" y="84463"/>
                </a:cubicBezTo>
                <a:close/>
              </a:path>
              <a:path w="4866641" h="1094367" stroke="0" extrusionOk="0">
                <a:moveTo>
                  <a:pt x="0" y="84463"/>
                </a:moveTo>
                <a:cubicBezTo>
                  <a:pt x="-383" y="33216"/>
                  <a:pt x="45509" y="-10507"/>
                  <a:pt x="84463" y="0"/>
                </a:cubicBezTo>
                <a:cubicBezTo>
                  <a:pt x="328161" y="-36187"/>
                  <a:pt x="428405" y="20135"/>
                  <a:pt x="577723" y="0"/>
                </a:cubicBezTo>
                <a:cubicBezTo>
                  <a:pt x="727041" y="-20135"/>
                  <a:pt x="929455" y="54641"/>
                  <a:pt x="1070983" y="0"/>
                </a:cubicBezTo>
                <a:cubicBezTo>
                  <a:pt x="1212511" y="-54641"/>
                  <a:pt x="1405230" y="3459"/>
                  <a:pt x="1517266" y="0"/>
                </a:cubicBezTo>
                <a:cubicBezTo>
                  <a:pt x="1629302" y="-3459"/>
                  <a:pt x="1937742" y="32655"/>
                  <a:pt x="2151458" y="0"/>
                </a:cubicBezTo>
                <a:cubicBezTo>
                  <a:pt x="2365174" y="-32655"/>
                  <a:pt x="2441176" y="32533"/>
                  <a:pt x="2597741" y="0"/>
                </a:cubicBezTo>
                <a:cubicBezTo>
                  <a:pt x="2754306" y="-32533"/>
                  <a:pt x="3003773" y="19951"/>
                  <a:pt x="3278909" y="0"/>
                </a:cubicBezTo>
                <a:cubicBezTo>
                  <a:pt x="3554045" y="-19951"/>
                  <a:pt x="3674573" y="44719"/>
                  <a:pt x="3960078" y="0"/>
                </a:cubicBezTo>
                <a:cubicBezTo>
                  <a:pt x="4245583" y="-44719"/>
                  <a:pt x="4408751" y="90508"/>
                  <a:pt x="4782178" y="0"/>
                </a:cubicBezTo>
                <a:cubicBezTo>
                  <a:pt x="4830791" y="4744"/>
                  <a:pt x="4867255" y="35041"/>
                  <a:pt x="4866641" y="84463"/>
                </a:cubicBezTo>
                <a:cubicBezTo>
                  <a:pt x="4917712" y="256435"/>
                  <a:pt x="4841097" y="331303"/>
                  <a:pt x="4866641" y="556438"/>
                </a:cubicBezTo>
                <a:cubicBezTo>
                  <a:pt x="4892185" y="781574"/>
                  <a:pt x="4839346" y="806988"/>
                  <a:pt x="4866641" y="1009904"/>
                </a:cubicBezTo>
                <a:cubicBezTo>
                  <a:pt x="4871182" y="1065530"/>
                  <a:pt x="4830623" y="1094603"/>
                  <a:pt x="4782178" y="1094367"/>
                </a:cubicBezTo>
                <a:cubicBezTo>
                  <a:pt x="4566209" y="1110432"/>
                  <a:pt x="4378887" y="1055851"/>
                  <a:pt x="4147986" y="1094367"/>
                </a:cubicBezTo>
                <a:cubicBezTo>
                  <a:pt x="3917085" y="1132883"/>
                  <a:pt x="3796729" y="1078330"/>
                  <a:pt x="3701704" y="1094367"/>
                </a:cubicBezTo>
                <a:cubicBezTo>
                  <a:pt x="3606679" y="1110404"/>
                  <a:pt x="3320971" y="1091738"/>
                  <a:pt x="3208443" y="1094367"/>
                </a:cubicBezTo>
                <a:cubicBezTo>
                  <a:pt x="3095915" y="1096996"/>
                  <a:pt x="2894505" y="1086341"/>
                  <a:pt x="2621229" y="1094367"/>
                </a:cubicBezTo>
                <a:cubicBezTo>
                  <a:pt x="2347953" y="1102393"/>
                  <a:pt x="2338322" y="1061767"/>
                  <a:pt x="2174946" y="1094367"/>
                </a:cubicBezTo>
                <a:cubicBezTo>
                  <a:pt x="2011570" y="1126967"/>
                  <a:pt x="1858575" y="1040326"/>
                  <a:pt x="1681686" y="1094367"/>
                </a:cubicBezTo>
                <a:cubicBezTo>
                  <a:pt x="1504797" y="1148408"/>
                  <a:pt x="1321197" y="1063010"/>
                  <a:pt x="1141449" y="1094367"/>
                </a:cubicBezTo>
                <a:cubicBezTo>
                  <a:pt x="961701" y="1125724"/>
                  <a:pt x="341712" y="1065876"/>
                  <a:pt x="84463" y="1094367"/>
                </a:cubicBezTo>
                <a:cubicBezTo>
                  <a:pt x="45817" y="1101635"/>
                  <a:pt x="-4531" y="1062382"/>
                  <a:pt x="0" y="1009904"/>
                </a:cubicBezTo>
                <a:cubicBezTo>
                  <a:pt x="-31497" y="844822"/>
                  <a:pt x="22812" y="772007"/>
                  <a:pt x="0" y="565692"/>
                </a:cubicBezTo>
                <a:cubicBezTo>
                  <a:pt x="-22812" y="359377"/>
                  <a:pt x="16418" y="224552"/>
                  <a:pt x="0" y="8446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descriptors of the lowest and highest points of each model were slightly changed over multiple iterations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814FA35-E0AC-4495-800A-66E34C825388}"/>
              </a:ext>
            </a:extLst>
          </p:cNvPr>
          <p:cNvSpPr/>
          <p:nvPr/>
        </p:nvSpPr>
        <p:spPr>
          <a:xfrm>
            <a:off x="7164378" y="2292502"/>
            <a:ext cx="4866641" cy="836758"/>
          </a:xfrm>
          <a:custGeom>
            <a:avLst/>
            <a:gdLst>
              <a:gd name="connsiteX0" fmla="*/ 0 w 4866641"/>
              <a:gd name="connsiteY0" fmla="*/ 64581 h 836758"/>
              <a:gd name="connsiteX1" fmla="*/ 64581 w 4866641"/>
              <a:gd name="connsiteY1" fmla="*/ 0 h 836758"/>
              <a:gd name="connsiteX2" fmla="*/ 609391 w 4866641"/>
              <a:gd name="connsiteY2" fmla="*/ 0 h 836758"/>
              <a:gd name="connsiteX3" fmla="*/ 1201576 w 4866641"/>
              <a:gd name="connsiteY3" fmla="*/ 0 h 836758"/>
              <a:gd name="connsiteX4" fmla="*/ 1841136 w 4866641"/>
              <a:gd name="connsiteY4" fmla="*/ 0 h 836758"/>
              <a:gd name="connsiteX5" fmla="*/ 2433321 w 4866641"/>
              <a:gd name="connsiteY5" fmla="*/ 0 h 836758"/>
              <a:gd name="connsiteX6" fmla="*/ 3025505 w 4866641"/>
              <a:gd name="connsiteY6" fmla="*/ 0 h 836758"/>
              <a:gd name="connsiteX7" fmla="*/ 3617690 w 4866641"/>
              <a:gd name="connsiteY7" fmla="*/ 0 h 836758"/>
              <a:gd name="connsiteX8" fmla="*/ 4115126 w 4866641"/>
              <a:gd name="connsiteY8" fmla="*/ 0 h 836758"/>
              <a:gd name="connsiteX9" fmla="*/ 4802060 w 4866641"/>
              <a:gd name="connsiteY9" fmla="*/ 0 h 836758"/>
              <a:gd name="connsiteX10" fmla="*/ 4866641 w 4866641"/>
              <a:gd name="connsiteY10" fmla="*/ 64581 h 836758"/>
              <a:gd name="connsiteX11" fmla="*/ 4866641 w 4866641"/>
              <a:gd name="connsiteY11" fmla="*/ 411303 h 836758"/>
              <a:gd name="connsiteX12" fmla="*/ 4866641 w 4866641"/>
              <a:gd name="connsiteY12" fmla="*/ 772177 h 836758"/>
              <a:gd name="connsiteX13" fmla="*/ 4802060 w 4866641"/>
              <a:gd name="connsiteY13" fmla="*/ 836758 h 836758"/>
              <a:gd name="connsiteX14" fmla="*/ 4115126 w 4866641"/>
              <a:gd name="connsiteY14" fmla="*/ 836758 h 836758"/>
              <a:gd name="connsiteX15" fmla="*/ 3475566 w 4866641"/>
              <a:gd name="connsiteY15" fmla="*/ 836758 h 836758"/>
              <a:gd name="connsiteX16" fmla="*/ 2930756 w 4866641"/>
              <a:gd name="connsiteY16" fmla="*/ 836758 h 836758"/>
              <a:gd name="connsiteX17" fmla="*/ 2433321 w 4866641"/>
              <a:gd name="connsiteY17" fmla="*/ 836758 h 836758"/>
              <a:gd name="connsiteX18" fmla="*/ 1793761 w 4866641"/>
              <a:gd name="connsiteY18" fmla="*/ 836758 h 836758"/>
              <a:gd name="connsiteX19" fmla="*/ 1296326 w 4866641"/>
              <a:gd name="connsiteY19" fmla="*/ 836758 h 836758"/>
              <a:gd name="connsiteX20" fmla="*/ 751515 w 4866641"/>
              <a:gd name="connsiteY20" fmla="*/ 836758 h 836758"/>
              <a:gd name="connsiteX21" fmla="*/ 64581 w 4866641"/>
              <a:gd name="connsiteY21" fmla="*/ 836758 h 836758"/>
              <a:gd name="connsiteX22" fmla="*/ 0 w 4866641"/>
              <a:gd name="connsiteY22" fmla="*/ 772177 h 836758"/>
              <a:gd name="connsiteX23" fmla="*/ 0 w 4866641"/>
              <a:gd name="connsiteY23" fmla="*/ 404227 h 836758"/>
              <a:gd name="connsiteX24" fmla="*/ 0 w 4866641"/>
              <a:gd name="connsiteY24" fmla="*/ 64581 h 836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66641" h="836758" fill="none" extrusionOk="0">
                <a:moveTo>
                  <a:pt x="0" y="64581"/>
                </a:moveTo>
                <a:cubicBezTo>
                  <a:pt x="1993" y="28833"/>
                  <a:pt x="31378" y="3831"/>
                  <a:pt x="64581" y="0"/>
                </a:cubicBezTo>
                <a:cubicBezTo>
                  <a:pt x="176332" y="-53299"/>
                  <a:pt x="405702" y="15696"/>
                  <a:pt x="609391" y="0"/>
                </a:cubicBezTo>
                <a:cubicBezTo>
                  <a:pt x="813080" y="-15696"/>
                  <a:pt x="1024413" y="54397"/>
                  <a:pt x="1201576" y="0"/>
                </a:cubicBezTo>
                <a:cubicBezTo>
                  <a:pt x="1378740" y="-54397"/>
                  <a:pt x="1542015" y="50830"/>
                  <a:pt x="1841136" y="0"/>
                </a:cubicBezTo>
                <a:cubicBezTo>
                  <a:pt x="2140257" y="-50830"/>
                  <a:pt x="2257165" y="34634"/>
                  <a:pt x="2433321" y="0"/>
                </a:cubicBezTo>
                <a:cubicBezTo>
                  <a:pt x="2609478" y="-34634"/>
                  <a:pt x="2846560" y="70995"/>
                  <a:pt x="3025505" y="0"/>
                </a:cubicBezTo>
                <a:cubicBezTo>
                  <a:pt x="3204450" y="-70995"/>
                  <a:pt x="3414266" y="67015"/>
                  <a:pt x="3617690" y="0"/>
                </a:cubicBezTo>
                <a:cubicBezTo>
                  <a:pt x="3821115" y="-67015"/>
                  <a:pt x="3954730" y="37066"/>
                  <a:pt x="4115126" y="0"/>
                </a:cubicBezTo>
                <a:cubicBezTo>
                  <a:pt x="4275522" y="-37066"/>
                  <a:pt x="4475982" y="70218"/>
                  <a:pt x="4802060" y="0"/>
                </a:cubicBezTo>
                <a:cubicBezTo>
                  <a:pt x="4832837" y="-2707"/>
                  <a:pt x="4871077" y="29109"/>
                  <a:pt x="4866641" y="64581"/>
                </a:cubicBezTo>
                <a:cubicBezTo>
                  <a:pt x="4881718" y="221433"/>
                  <a:pt x="4843209" y="341011"/>
                  <a:pt x="4866641" y="411303"/>
                </a:cubicBezTo>
                <a:cubicBezTo>
                  <a:pt x="4890073" y="481595"/>
                  <a:pt x="4825647" y="623968"/>
                  <a:pt x="4866641" y="772177"/>
                </a:cubicBezTo>
                <a:cubicBezTo>
                  <a:pt x="4857741" y="810839"/>
                  <a:pt x="4839652" y="836871"/>
                  <a:pt x="4802060" y="836758"/>
                </a:cubicBezTo>
                <a:cubicBezTo>
                  <a:pt x="4497819" y="892302"/>
                  <a:pt x="4287524" y="779336"/>
                  <a:pt x="4115126" y="836758"/>
                </a:cubicBezTo>
                <a:cubicBezTo>
                  <a:pt x="3942728" y="894180"/>
                  <a:pt x="3784598" y="805116"/>
                  <a:pt x="3475566" y="836758"/>
                </a:cubicBezTo>
                <a:cubicBezTo>
                  <a:pt x="3166534" y="868400"/>
                  <a:pt x="3154753" y="832465"/>
                  <a:pt x="2930756" y="836758"/>
                </a:cubicBezTo>
                <a:cubicBezTo>
                  <a:pt x="2706759" y="841051"/>
                  <a:pt x="2630179" y="824707"/>
                  <a:pt x="2433321" y="836758"/>
                </a:cubicBezTo>
                <a:cubicBezTo>
                  <a:pt x="2236463" y="848809"/>
                  <a:pt x="2105302" y="829492"/>
                  <a:pt x="1793761" y="836758"/>
                </a:cubicBezTo>
                <a:cubicBezTo>
                  <a:pt x="1482220" y="844024"/>
                  <a:pt x="1491240" y="779855"/>
                  <a:pt x="1296326" y="836758"/>
                </a:cubicBezTo>
                <a:cubicBezTo>
                  <a:pt x="1101413" y="893661"/>
                  <a:pt x="1020831" y="782788"/>
                  <a:pt x="751515" y="836758"/>
                </a:cubicBezTo>
                <a:cubicBezTo>
                  <a:pt x="482199" y="890728"/>
                  <a:pt x="333922" y="810174"/>
                  <a:pt x="64581" y="836758"/>
                </a:cubicBezTo>
                <a:cubicBezTo>
                  <a:pt x="24204" y="843303"/>
                  <a:pt x="-3577" y="806231"/>
                  <a:pt x="0" y="772177"/>
                </a:cubicBezTo>
                <a:cubicBezTo>
                  <a:pt x="-9275" y="661912"/>
                  <a:pt x="32930" y="549014"/>
                  <a:pt x="0" y="404227"/>
                </a:cubicBezTo>
                <a:cubicBezTo>
                  <a:pt x="-32930" y="259440"/>
                  <a:pt x="9095" y="181450"/>
                  <a:pt x="0" y="64581"/>
                </a:cubicBezTo>
                <a:close/>
              </a:path>
              <a:path w="4866641" h="836758" stroke="0" extrusionOk="0">
                <a:moveTo>
                  <a:pt x="0" y="64581"/>
                </a:moveTo>
                <a:cubicBezTo>
                  <a:pt x="-79" y="27960"/>
                  <a:pt x="31407" y="-3404"/>
                  <a:pt x="64581" y="0"/>
                </a:cubicBezTo>
                <a:cubicBezTo>
                  <a:pt x="220726" y="-20485"/>
                  <a:pt x="415743" y="47735"/>
                  <a:pt x="562016" y="0"/>
                </a:cubicBezTo>
                <a:cubicBezTo>
                  <a:pt x="708289" y="-47735"/>
                  <a:pt x="866570" y="55557"/>
                  <a:pt x="1059452" y="0"/>
                </a:cubicBezTo>
                <a:cubicBezTo>
                  <a:pt x="1252334" y="-55557"/>
                  <a:pt x="1381631" y="15773"/>
                  <a:pt x="1509512" y="0"/>
                </a:cubicBezTo>
                <a:cubicBezTo>
                  <a:pt x="1637393" y="-15773"/>
                  <a:pt x="1910395" y="42913"/>
                  <a:pt x="2149072" y="0"/>
                </a:cubicBezTo>
                <a:cubicBezTo>
                  <a:pt x="2387749" y="-42913"/>
                  <a:pt x="2468541" y="10988"/>
                  <a:pt x="2599132" y="0"/>
                </a:cubicBezTo>
                <a:cubicBezTo>
                  <a:pt x="2729723" y="-10988"/>
                  <a:pt x="3011507" y="62461"/>
                  <a:pt x="3286067" y="0"/>
                </a:cubicBezTo>
                <a:cubicBezTo>
                  <a:pt x="3560627" y="-62461"/>
                  <a:pt x="3793707" y="66932"/>
                  <a:pt x="3973001" y="0"/>
                </a:cubicBezTo>
                <a:cubicBezTo>
                  <a:pt x="4152295" y="-66932"/>
                  <a:pt x="4480967" y="98312"/>
                  <a:pt x="4802060" y="0"/>
                </a:cubicBezTo>
                <a:cubicBezTo>
                  <a:pt x="4838827" y="2657"/>
                  <a:pt x="4868272" y="21548"/>
                  <a:pt x="4866641" y="64581"/>
                </a:cubicBezTo>
                <a:cubicBezTo>
                  <a:pt x="4882965" y="158687"/>
                  <a:pt x="4835831" y="325705"/>
                  <a:pt x="4866641" y="425455"/>
                </a:cubicBezTo>
                <a:cubicBezTo>
                  <a:pt x="4897451" y="525205"/>
                  <a:pt x="4832270" y="671416"/>
                  <a:pt x="4866641" y="772177"/>
                </a:cubicBezTo>
                <a:cubicBezTo>
                  <a:pt x="4868941" y="812391"/>
                  <a:pt x="4846324" y="837887"/>
                  <a:pt x="4802060" y="836758"/>
                </a:cubicBezTo>
                <a:cubicBezTo>
                  <a:pt x="4666591" y="842750"/>
                  <a:pt x="4325771" y="784226"/>
                  <a:pt x="4162500" y="836758"/>
                </a:cubicBezTo>
                <a:cubicBezTo>
                  <a:pt x="3999229" y="889290"/>
                  <a:pt x="3906810" y="811361"/>
                  <a:pt x="3712440" y="836758"/>
                </a:cubicBezTo>
                <a:cubicBezTo>
                  <a:pt x="3518070" y="862155"/>
                  <a:pt x="3434298" y="801141"/>
                  <a:pt x="3215005" y="836758"/>
                </a:cubicBezTo>
                <a:cubicBezTo>
                  <a:pt x="2995712" y="872375"/>
                  <a:pt x="2789109" y="808623"/>
                  <a:pt x="2622820" y="836758"/>
                </a:cubicBezTo>
                <a:cubicBezTo>
                  <a:pt x="2456532" y="864893"/>
                  <a:pt x="2335514" y="786648"/>
                  <a:pt x="2172759" y="836758"/>
                </a:cubicBezTo>
                <a:cubicBezTo>
                  <a:pt x="2010004" y="886868"/>
                  <a:pt x="1828663" y="798408"/>
                  <a:pt x="1675324" y="836758"/>
                </a:cubicBezTo>
                <a:cubicBezTo>
                  <a:pt x="1521985" y="875108"/>
                  <a:pt x="1274851" y="782203"/>
                  <a:pt x="1130514" y="836758"/>
                </a:cubicBezTo>
                <a:cubicBezTo>
                  <a:pt x="986177" y="891313"/>
                  <a:pt x="596498" y="709375"/>
                  <a:pt x="64581" y="836758"/>
                </a:cubicBezTo>
                <a:cubicBezTo>
                  <a:pt x="33470" y="840896"/>
                  <a:pt x="-1354" y="809587"/>
                  <a:pt x="0" y="772177"/>
                </a:cubicBezTo>
                <a:cubicBezTo>
                  <a:pt x="-5864" y="612631"/>
                  <a:pt x="29620" y="504664"/>
                  <a:pt x="0" y="432531"/>
                </a:cubicBezTo>
                <a:cubicBezTo>
                  <a:pt x="-29620" y="360398"/>
                  <a:pt x="6719" y="178781"/>
                  <a:pt x="0" y="6458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low and high extrapolation areas were set at the 95% quantiles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AF05D3-916A-4739-BB10-239EEFAD2AF0}"/>
              </a:ext>
            </a:extLst>
          </p:cNvPr>
          <p:cNvCxnSpPr/>
          <p:nvPr/>
        </p:nvCxnSpPr>
        <p:spPr>
          <a:xfrm>
            <a:off x="8461247" y="5958936"/>
            <a:ext cx="0" cy="1784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5FF6AB-EE58-4DC9-8A8E-8DC952291E22}"/>
              </a:ext>
            </a:extLst>
          </p:cNvPr>
          <p:cNvCxnSpPr>
            <a:cxnSpLocks/>
          </p:cNvCxnSpPr>
          <p:nvPr/>
        </p:nvCxnSpPr>
        <p:spPr>
          <a:xfrm>
            <a:off x="10710671" y="5958936"/>
            <a:ext cx="0" cy="1784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B6E5B0-AE5F-1A03-7F86-7F63F52F0903}"/>
              </a:ext>
            </a:extLst>
          </p:cNvPr>
          <p:cNvCxnSpPr>
            <a:cxnSpLocks/>
          </p:cNvCxnSpPr>
          <p:nvPr/>
        </p:nvCxnSpPr>
        <p:spPr>
          <a:xfrm>
            <a:off x="8461247" y="6048160"/>
            <a:ext cx="22494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891C095-7CD7-39AA-E05A-AA5B9B5C2D2C}"/>
              </a:ext>
            </a:extLst>
          </p:cNvPr>
          <p:cNvSpPr txBox="1"/>
          <p:nvPr/>
        </p:nvSpPr>
        <p:spPr>
          <a:xfrm>
            <a:off x="9047480" y="5860220"/>
            <a:ext cx="1076959" cy="369332"/>
          </a:xfrm>
          <a:prstGeom prst="rect">
            <a:avLst/>
          </a:prstGeom>
          <a:solidFill>
            <a:srgbClr val="FEFEF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95% area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45F5FE5-23DB-2001-4CCA-B645C2F123C0}"/>
              </a:ext>
            </a:extLst>
          </p:cNvPr>
          <p:cNvSpPr/>
          <p:nvPr/>
        </p:nvSpPr>
        <p:spPr>
          <a:xfrm>
            <a:off x="923624" y="780049"/>
            <a:ext cx="5393941" cy="556775"/>
          </a:xfrm>
          <a:custGeom>
            <a:avLst/>
            <a:gdLst>
              <a:gd name="connsiteX0" fmla="*/ 0 w 5393941"/>
              <a:gd name="connsiteY0" fmla="*/ 181865 h 556775"/>
              <a:gd name="connsiteX1" fmla="*/ 181865 w 5393941"/>
              <a:gd name="connsiteY1" fmla="*/ 0 h 556775"/>
              <a:gd name="connsiteX2" fmla="*/ 690475 w 5393941"/>
              <a:gd name="connsiteY2" fmla="*/ 0 h 556775"/>
              <a:gd name="connsiteX3" fmla="*/ 1249388 w 5393941"/>
              <a:gd name="connsiteY3" fmla="*/ 0 h 556775"/>
              <a:gd name="connsiteX4" fmla="*/ 1858602 w 5393941"/>
              <a:gd name="connsiteY4" fmla="*/ 0 h 556775"/>
              <a:gd name="connsiteX5" fmla="*/ 2417514 w 5393941"/>
              <a:gd name="connsiteY5" fmla="*/ 0 h 556775"/>
              <a:gd name="connsiteX6" fmla="*/ 2976427 w 5393941"/>
              <a:gd name="connsiteY6" fmla="*/ 0 h 556775"/>
              <a:gd name="connsiteX7" fmla="*/ 3535339 w 5393941"/>
              <a:gd name="connsiteY7" fmla="*/ 0 h 556775"/>
              <a:gd name="connsiteX8" fmla="*/ 3993647 w 5393941"/>
              <a:gd name="connsiteY8" fmla="*/ 0 h 556775"/>
              <a:gd name="connsiteX9" fmla="*/ 4602862 w 5393941"/>
              <a:gd name="connsiteY9" fmla="*/ 0 h 556775"/>
              <a:gd name="connsiteX10" fmla="*/ 5212076 w 5393941"/>
              <a:gd name="connsiteY10" fmla="*/ 0 h 556775"/>
              <a:gd name="connsiteX11" fmla="*/ 5393941 w 5393941"/>
              <a:gd name="connsiteY11" fmla="*/ 181865 h 556775"/>
              <a:gd name="connsiteX12" fmla="*/ 5393941 w 5393941"/>
              <a:gd name="connsiteY12" fmla="*/ 374910 h 556775"/>
              <a:gd name="connsiteX13" fmla="*/ 5212076 w 5393941"/>
              <a:gd name="connsiteY13" fmla="*/ 556775 h 556775"/>
              <a:gd name="connsiteX14" fmla="*/ 4552559 w 5393941"/>
              <a:gd name="connsiteY14" fmla="*/ 556775 h 556775"/>
              <a:gd name="connsiteX15" fmla="*/ 3943345 w 5393941"/>
              <a:gd name="connsiteY15" fmla="*/ 556775 h 556775"/>
              <a:gd name="connsiteX16" fmla="*/ 3434735 w 5393941"/>
              <a:gd name="connsiteY16" fmla="*/ 556775 h 556775"/>
              <a:gd name="connsiteX17" fmla="*/ 2976427 w 5393941"/>
              <a:gd name="connsiteY17" fmla="*/ 556775 h 556775"/>
              <a:gd name="connsiteX18" fmla="*/ 2367212 w 5393941"/>
              <a:gd name="connsiteY18" fmla="*/ 556775 h 556775"/>
              <a:gd name="connsiteX19" fmla="*/ 1908904 w 5393941"/>
              <a:gd name="connsiteY19" fmla="*/ 556775 h 556775"/>
              <a:gd name="connsiteX20" fmla="*/ 1400294 w 5393941"/>
              <a:gd name="connsiteY20" fmla="*/ 556775 h 556775"/>
              <a:gd name="connsiteX21" fmla="*/ 941986 w 5393941"/>
              <a:gd name="connsiteY21" fmla="*/ 556775 h 556775"/>
              <a:gd name="connsiteX22" fmla="*/ 181865 w 5393941"/>
              <a:gd name="connsiteY22" fmla="*/ 556775 h 556775"/>
              <a:gd name="connsiteX23" fmla="*/ 0 w 5393941"/>
              <a:gd name="connsiteY23" fmla="*/ 374910 h 556775"/>
              <a:gd name="connsiteX24" fmla="*/ 0 w 5393941"/>
              <a:gd name="connsiteY24" fmla="*/ 181865 h 55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93941" h="556775" fill="none" extrusionOk="0">
                <a:moveTo>
                  <a:pt x="0" y="181865"/>
                </a:moveTo>
                <a:cubicBezTo>
                  <a:pt x="14266" y="80841"/>
                  <a:pt x="88563" y="11101"/>
                  <a:pt x="181865" y="0"/>
                </a:cubicBezTo>
                <a:cubicBezTo>
                  <a:pt x="396552" y="-6166"/>
                  <a:pt x="475154" y="47625"/>
                  <a:pt x="690475" y="0"/>
                </a:cubicBezTo>
                <a:cubicBezTo>
                  <a:pt x="905796" y="-47625"/>
                  <a:pt x="1099617" y="48644"/>
                  <a:pt x="1249388" y="0"/>
                </a:cubicBezTo>
                <a:cubicBezTo>
                  <a:pt x="1399159" y="-48644"/>
                  <a:pt x="1638457" y="31095"/>
                  <a:pt x="1858602" y="0"/>
                </a:cubicBezTo>
                <a:cubicBezTo>
                  <a:pt x="2078747" y="-31095"/>
                  <a:pt x="2290734" y="23857"/>
                  <a:pt x="2417514" y="0"/>
                </a:cubicBezTo>
                <a:cubicBezTo>
                  <a:pt x="2544294" y="-23857"/>
                  <a:pt x="2759771" y="34686"/>
                  <a:pt x="2976427" y="0"/>
                </a:cubicBezTo>
                <a:cubicBezTo>
                  <a:pt x="3193083" y="-34686"/>
                  <a:pt x="3294889" y="12659"/>
                  <a:pt x="3535339" y="0"/>
                </a:cubicBezTo>
                <a:cubicBezTo>
                  <a:pt x="3775789" y="-12659"/>
                  <a:pt x="3872933" y="670"/>
                  <a:pt x="3993647" y="0"/>
                </a:cubicBezTo>
                <a:cubicBezTo>
                  <a:pt x="4114361" y="-670"/>
                  <a:pt x="4353214" y="48351"/>
                  <a:pt x="4602862" y="0"/>
                </a:cubicBezTo>
                <a:cubicBezTo>
                  <a:pt x="4852510" y="-48351"/>
                  <a:pt x="5053824" y="55658"/>
                  <a:pt x="5212076" y="0"/>
                </a:cubicBezTo>
                <a:cubicBezTo>
                  <a:pt x="5310109" y="-20788"/>
                  <a:pt x="5415545" y="74787"/>
                  <a:pt x="5393941" y="181865"/>
                </a:cubicBezTo>
                <a:cubicBezTo>
                  <a:pt x="5406881" y="238614"/>
                  <a:pt x="5372053" y="289633"/>
                  <a:pt x="5393941" y="374910"/>
                </a:cubicBezTo>
                <a:cubicBezTo>
                  <a:pt x="5372153" y="482683"/>
                  <a:pt x="5338005" y="558268"/>
                  <a:pt x="5212076" y="556775"/>
                </a:cubicBezTo>
                <a:cubicBezTo>
                  <a:pt x="4939532" y="562263"/>
                  <a:pt x="4752053" y="523648"/>
                  <a:pt x="4552559" y="556775"/>
                </a:cubicBezTo>
                <a:cubicBezTo>
                  <a:pt x="4353065" y="589902"/>
                  <a:pt x="4224449" y="487349"/>
                  <a:pt x="3943345" y="556775"/>
                </a:cubicBezTo>
                <a:cubicBezTo>
                  <a:pt x="3662241" y="626201"/>
                  <a:pt x="3594708" y="513820"/>
                  <a:pt x="3434735" y="556775"/>
                </a:cubicBezTo>
                <a:cubicBezTo>
                  <a:pt x="3274762" y="599730"/>
                  <a:pt x="3146724" y="545710"/>
                  <a:pt x="2976427" y="556775"/>
                </a:cubicBezTo>
                <a:cubicBezTo>
                  <a:pt x="2806130" y="567840"/>
                  <a:pt x="2540744" y="505024"/>
                  <a:pt x="2367212" y="556775"/>
                </a:cubicBezTo>
                <a:cubicBezTo>
                  <a:pt x="2193680" y="608526"/>
                  <a:pt x="2039845" y="502747"/>
                  <a:pt x="1908904" y="556775"/>
                </a:cubicBezTo>
                <a:cubicBezTo>
                  <a:pt x="1777963" y="610803"/>
                  <a:pt x="1640878" y="535567"/>
                  <a:pt x="1400294" y="556775"/>
                </a:cubicBezTo>
                <a:cubicBezTo>
                  <a:pt x="1159710" y="577983"/>
                  <a:pt x="1068721" y="549235"/>
                  <a:pt x="941986" y="556775"/>
                </a:cubicBezTo>
                <a:cubicBezTo>
                  <a:pt x="815251" y="564315"/>
                  <a:pt x="431556" y="534398"/>
                  <a:pt x="181865" y="556775"/>
                </a:cubicBezTo>
                <a:cubicBezTo>
                  <a:pt x="53045" y="548908"/>
                  <a:pt x="-5345" y="480252"/>
                  <a:pt x="0" y="374910"/>
                </a:cubicBezTo>
                <a:cubicBezTo>
                  <a:pt x="-10642" y="300629"/>
                  <a:pt x="16128" y="223355"/>
                  <a:pt x="0" y="181865"/>
                </a:cubicBezTo>
                <a:close/>
              </a:path>
              <a:path w="5393941" h="556775" stroke="0" extrusionOk="0">
                <a:moveTo>
                  <a:pt x="0" y="181865"/>
                </a:moveTo>
                <a:cubicBezTo>
                  <a:pt x="-1297" y="65842"/>
                  <a:pt x="87540" y="-8351"/>
                  <a:pt x="181865" y="0"/>
                </a:cubicBezTo>
                <a:cubicBezTo>
                  <a:pt x="352537" y="-53372"/>
                  <a:pt x="498142" y="8084"/>
                  <a:pt x="640173" y="0"/>
                </a:cubicBezTo>
                <a:cubicBezTo>
                  <a:pt x="782204" y="-8084"/>
                  <a:pt x="917404" y="11691"/>
                  <a:pt x="1098481" y="0"/>
                </a:cubicBezTo>
                <a:cubicBezTo>
                  <a:pt x="1279558" y="-11691"/>
                  <a:pt x="1388360" y="43659"/>
                  <a:pt x="1506487" y="0"/>
                </a:cubicBezTo>
                <a:cubicBezTo>
                  <a:pt x="1624614" y="-43659"/>
                  <a:pt x="1955337" y="43254"/>
                  <a:pt x="2115702" y="0"/>
                </a:cubicBezTo>
                <a:cubicBezTo>
                  <a:pt x="2276067" y="-43254"/>
                  <a:pt x="2322243" y="43778"/>
                  <a:pt x="2523708" y="0"/>
                </a:cubicBezTo>
                <a:cubicBezTo>
                  <a:pt x="2725173" y="-43778"/>
                  <a:pt x="3039360" y="17922"/>
                  <a:pt x="3183224" y="0"/>
                </a:cubicBezTo>
                <a:cubicBezTo>
                  <a:pt x="3327088" y="-17922"/>
                  <a:pt x="3532308" y="73578"/>
                  <a:pt x="3842741" y="0"/>
                </a:cubicBezTo>
                <a:cubicBezTo>
                  <a:pt x="4153174" y="-73578"/>
                  <a:pt x="4143041" y="52328"/>
                  <a:pt x="4401653" y="0"/>
                </a:cubicBezTo>
                <a:cubicBezTo>
                  <a:pt x="4660265" y="-52328"/>
                  <a:pt x="4987291" y="21801"/>
                  <a:pt x="5212076" y="0"/>
                </a:cubicBezTo>
                <a:cubicBezTo>
                  <a:pt x="5324262" y="857"/>
                  <a:pt x="5398384" y="65643"/>
                  <a:pt x="5393941" y="181865"/>
                </a:cubicBezTo>
                <a:cubicBezTo>
                  <a:pt x="5398213" y="275698"/>
                  <a:pt x="5380418" y="318995"/>
                  <a:pt x="5393941" y="374910"/>
                </a:cubicBezTo>
                <a:cubicBezTo>
                  <a:pt x="5397871" y="483121"/>
                  <a:pt x="5317962" y="557490"/>
                  <a:pt x="5212076" y="556775"/>
                </a:cubicBezTo>
                <a:cubicBezTo>
                  <a:pt x="5039435" y="612991"/>
                  <a:pt x="4882519" y="505891"/>
                  <a:pt x="4602862" y="556775"/>
                </a:cubicBezTo>
                <a:cubicBezTo>
                  <a:pt x="4323205" y="607659"/>
                  <a:pt x="4347277" y="523833"/>
                  <a:pt x="4194856" y="556775"/>
                </a:cubicBezTo>
                <a:cubicBezTo>
                  <a:pt x="4042435" y="589717"/>
                  <a:pt x="3943640" y="556077"/>
                  <a:pt x="3736547" y="556775"/>
                </a:cubicBezTo>
                <a:cubicBezTo>
                  <a:pt x="3529454" y="557473"/>
                  <a:pt x="3407887" y="533225"/>
                  <a:pt x="3177635" y="556775"/>
                </a:cubicBezTo>
                <a:cubicBezTo>
                  <a:pt x="2947383" y="580325"/>
                  <a:pt x="2866179" y="556739"/>
                  <a:pt x="2769629" y="556775"/>
                </a:cubicBezTo>
                <a:cubicBezTo>
                  <a:pt x="2673079" y="556811"/>
                  <a:pt x="2429009" y="511004"/>
                  <a:pt x="2311321" y="556775"/>
                </a:cubicBezTo>
                <a:cubicBezTo>
                  <a:pt x="2193633" y="602546"/>
                  <a:pt x="2024308" y="522854"/>
                  <a:pt x="1802711" y="556775"/>
                </a:cubicBezTo>
                <a:cubicBezTo>
                  <a:pt x="1581114" y="590696"/>
                  <a:pt x="1486705" y="540555"/>
                  <a:pt x="1193496" y="556775"/>
                </a:cubicBezTo>
                <a:cubicBezTo>
                  <a:pt x="900287" y="572995"/>
                  <a:pt x="459423" y="443748"/>
                  <a:pt x="181865" y="556775"/>
                </a:cubicBezTo>
                <a:cubicBezTo>
                  <a:pt x="55198" y="561826"/>
                  <a:pt x="13080" y="475926"/>
                  <a:pt x="0" y="374910"/>
                </a:cubicBezTo>
                <a:cubicBezTo>
                  <a:pt x="-21353" y="293672"/>
                  <a:pt x="11923" y="227641"/>
                  <a:pt x="0" y="18186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every compound be analyzed in a C18 column?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F9AD1BE-5996-2A80-7CE2-0FBD772E4514}"/>
              </a:ext>
            </a:extLst>
          </p:cNvPr>
          <p:cNvSpPr/>
          <p:nvPr/>
        </p:nvSpPr>
        <p:spPr>
          <a:xfrm>
            <a:off x="428174" y="5400771"/>
            <a:ext cx="6384840" cy="860090"/>
          </a:xfrm>
          <a:custGeom>
            <a:avLst/>
            <a:gdLst>
              <a:gd name="connsiteX0" fmla="*/ 0 w 6384840"/>
              <a:gd name="connsiteY0" fmla="*/ 143351 h 860090"/>
              <a:gd name="connsiteX1" fmla="*/ 143351 w 6384840"/>
              <a:gd name="connsiteY1" fmla="*/ 0 h 860090"/>
              <a:gd name="connsiteX2" fmla="*/ 697727 w 6384840"/>
              <a:gd name="connsiteY2" fmla="*/ 0 h 860090"/>
              <a:gd name="connsiteX3" fmla="*/ 1130141 w 6384840"/>
              <a:gd name="connsiteY3" fmla="*/ 0 h 860090"/>
              <a:gd name="connsiteX4" fmla="*/ 1745498 w 6384840"/>
              <a:gd name="connsiteY4" fmla="*/ 0 h 860090"/>
              <a:gd name="connsiteX5" fmla="*/ 2177912 w 6384840"/>
              <a:gd name="connsiteY5" fmla="*/ 0 h 860090"/>
              <a:gd name="connsiteX6" fmla="*/ 2793269 w 6384840"/>
              <a:gd name="connsiteY6" fmla="*/ 0 h 860090"/>
              <a:gd name="connsiteX7" fmla="*/ 3225683 w 6384840"/>
              <a:gd name="connsiteY7" fmla="*/ 0 h 860090"/>
              <a:gd name="connsiteX8" fmla="*/ 3841040 w 6384840"/>
              <a:gd name="connsiteY8" fmla="*/ 0 h 860090"/>
              <a:gd name="connsiteX9" fmla="*/ 4456398 w 6384840"/>
              <a:gd name="connsiteY9" fmla="*/ 0 h 860090"/>
              <a:gd name="connsiteX10" fmla="*/ 4949792 w 6384840"/>
              <a:gd name="connsiteY10" fmla="*/ 0 h 860090"/>
              <a:gd name="connsiteX11" fmla="*/ 5321225 w 6384840"/>
              <a:gd name="connsiteY11" fmla="*/ 0 h 860090"/>
              <a:gd name="connsiteX12" fmla="*/ 6241489 w 6384840"/>
              <a:gd name="connsiteY12" fmla="*/ 0 h 860090"/>
              <a:gd name="connsiteX13" fmla="*/ 6384840 w 6384840"/>
              <a:gd name="connsiteY13" fmla="*/ 143351 h 860090"/>
              <a:gd name="connsiteX14" fmla="*/ 6384840 w 6384840"/>
              <a:gd name="connsiteY14" fmla="*/ 716739 h 860090"/>
              <a:gd name="connsiteX15" fmla="*/ 6241489 w 6384840"/>
              <a:gd name="connsiteY15" fmla="*/ 860090 h 860090"/>
              <a:gd name="connsiteX16" fmla="*/ 5687113 w 6384840"/>
              <a:gd name="connsiteY16" fmla="*/ 860090 h 860090"/>
              <a:gd name="connsiteX17" fmla="*/ 5315681 w 6384840"/>
              <a:gd name="connsiteY17" fmla="*/ 860090 h 860090"/>
              <a:gd name="connsiteX18" fmla="*/ 4944249 w 6384840"/>
              <a:gd name="connsiteY18" fmla="*/ 860090 h 860090"/>
              <a:gd name="connsiteX19" fmla="*/ 4511835 w 6384840"/>
              <a:gd name="connsiteY19" fmla="*/ 860090 h 860090"/>
              <a:gd name="connsiteX20" fmla="*/ 3896478 w 6384840"/>
              <a:gd name="connsiteY20" fmla="*/ 860090 h 860090"/>
              <a:gd name="connsiteX21" fmla="*/ 3464064 w 6384840"/>
              <a:gd name="connsiteY21" fmla="*/ 860090 h 860090"/>
              <a:gd name="connsiteX22" fmla="*/ 2970670 w 6384840"/>
              <a:gd name="connsiteY22" fmla="*/ 860090 h 860090"/>
              <a:gd name="connsiteX23" fmla="*/ 2294331 w 6384840"/>
              <a:gd name="connsiteY23" fmla="*/ 860090 h 860090"/>
              <a:gd name="connsiteX24" fmla="*/ 1678973 w 6384840"/>
              <a:gd name="connsiteY24" fmla="*/ 860090 h 860090"/>
              <a:gd name="connsiteX25" fmla="*/ 1063615 w 6384840"/>
              <a:gd name="connsiteY25" fmla="*/ 860090 h 860090"/>
              <a:gd name="connsiteX26" fmla="*/ 143351 w 6384840"/>
              <a:gd name="connsiteY26" fmla="*/ 860090 h 860090"/>
              <a:gd name="connsiteX27" fmla="*/ 0 w 6384840"/>
              <a:gd name="connsiteY27" fmla="*/ 716739 h 860090"/>
              <a:gd name="connsiteX28" fmla="*/ 0 w 6384840"/>
              <a:gd name="connsiteY28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384840" h="860090" fill="none" extrusionOk="0">
                <a:moveTo>
                  <a:pt x="0" y="143351"/>
                </a:moveTo>
                <a:cubicBezTo>
                  <a:pt x="-1501" y="77479"/>
                  <a:pt x="52480" y="-1575"/>
                  <a:pt x="143351" y="0"/>
                </a:cubicBezTo>
                <a:cubicBezTo>
                  <a:pt x="399978" y="-22678"/>
                  <a:pt x="512629" y="24349"/>
                  <a:pt x="697727" y="0"/>
                </a:cubicBezTo>
                <a:cubicBezTo>
                  <a:pt x="882825" y="-24349"/>
                  <a:pt x="987331" y="37678"/>
                  <a:pt x="1130141" y="0"/>
                </a:cubicBezTo>
                <a:cubicBezTo>
                  <a:pt x="1272951" y="-37678"/>
                  <a:pt x="1521244" y="66275"/>
                  <a:pt x="1745498" y="0"/>
                </a:cubicBezTo>
                <a:cubicBezTo>
                  <a:pt x="1969752" y="-66275"/>
                  <a:pt x="2027587" y="23477"/>
                  <a:pt x="2177912" y="0"/>
                </a:cubicBezTo>
                <a:cubicBezTo>
                  <a:pt x="2328237" y="-23477"/>
                  <a:pt x="2567383" y="5391"/>
                  <a:pt x="2793269" y="0"/>
                </a:cubicBezTo>
                <a:cubicBezTo>
                  <a:pt x="3019155" y="-5391"/>
                  <a:pt x="3133981" y="159"/>
                  <a:pt x="3225683" y="0"/>
                </a:cubicBezTo>
                <a:cubicBezTo>
                  <a:pt x="3317385" y="-159"/>
                  <a:pt x="3709921" y="7754"/>
                  <a:pt x="3841040" y="0"/>
                </a:cubicBezTo>
                <a:cubicBezTo>
                  <a:pt x="3972159" y="-7754"/>
                  <a:pt x="4153737" y="48258"/>
                  <a:pt x="4456398" y="0"/>
                </a:cubicBezTo>
                <a:cubicBezTo>
                  <a:pt x="4759059" y="-48258"/>
                  <a:pt x="4732020" y="48112"/>
                  <a:pt x="4949792" y="0"/>
                </a:cubicBezTo>
                <a:cubicBezTo>
                  <a:pt x="5167564" y="-48112"/>
                  <a:pt x="5216503" y="9451"/>
                  <a:pt x="5321225" y="0"/>
                </a:cubicBezTo>
                <a:cubicBezTo>
                  <a:pt x="5425947" y="-9451"/>
                  <a:pt x="5813644" y="53640"/>
                  <a:pt x="6241489" y="0"/>
                </a:cubicBezTo>
                <a:cubicBezTo>
                  <a:pt x="6318802" y="-5217"/>
                  <a:pt x="6369239" y="80667"/>
                  <a:pt x="6384840" y="143351"/>
                </a:cubicBezTo>
                <a:cubicBezTo>
                  <a:pt x="6413562" y="262459"/>
                  <a:pt x="6368631" y="595536"/>
                  <a:pt x="6384840" y="716739"/>
                </a:cubicBezTo>
                <a:cubicBezTo>
                  <a:pt x="6389650" y="786546"/>
                  <a:pt x="6329467" y="881990"/>
                  <a:pt x="6241489" y="860090"/>
                </a:cubicBezTo>
                <a:cubicBezTo>
                  <a:pt x="6037649" y="919050"/>
                  <a:pt x="5829327" y="859712"/>
                  <a:pt x="5687113" y="860090"/>
                </a:cubicBezTo>
                <a:cubicBezTo>
                  <a:pt x="5544899" y="860468"/>
                  <a:pt x="5424016" y="844889"/>
                  <a:pt x="5315681" y="860090"/>
                </a:cubicBezTo>
                <a:cubicBezTo>
                  <a:pt x="5207346" y="875291"/>
                  <a:pt x="5026983" y="844649"/>
                  <a:pt x="4944249" y="860090"/>
                </a:cubicBezTo>
                <a:cubicBezTo>
                  <a:pt x="4861515" y="875531"/>
                  <a:pt x="4612551" y="837334"/>
                  <a:pt x="4511835" y="860090"/>
                </a:cubicBezTo>
                <a:cubicBezTo>
                  <a:pt x="4411119" y="882846"/>
                  <a:pt x="4131389" y="809655"/>
                  <a:pt x="3896478" y="860090"/>
                </a:cubicBezTo>
                <a:cubicBezTo>
                  <a:pt x="3661567" y="910525"/>
                  <a:pt x="3672722" y="808448"/>
                  <a:pt x="3464064" y="860090"/>
                </a:cubicBezTo>
                <a:cubicBezTo>
                  <a:pt x="3255406" y="911732"/>
                  <a:pt x="3204925" y="849340"/>
                  <a:pt x="2970670" y="860090"/>
                </a:cubicBezTo>
                <a:cubicBezTo>
                  <a:pt x="2736415" y="870840"/>
                  <a:pt x="2594711" y="810978"/>
                  <a:pt x="2294331" y="860090"/>
                </a:cubicBezTo>
                <a:cubicBezTo>
                  <a:pt x="1993951" y="909202"/>
                  <a:pt x="1824494" y="830668"/>
                  <a:pt x="1678973" y="860090"/>
                </a:cubicBezTo>
                <a:cubicBezTo>
                  <a:pt x="1533452" y="889512"/>
                  <a:pt x="1278694" y="859452"/>
                  <a:pt x="1063615" y="860090"/>
                </a:cubicBezTo>
                <a:cubicBezTo>
                  <a:pt x="848536" y="860728"/>
                  <a:pt x="572833" y="789543"/>
                  <a:pt x="143351" y="860090"/>
                </a:cubicBezTo>
                <a:cubicBezTo>
                  <a:pt x="71131" y="866636"/>
                  <a:pt x="-6295" y="817719"/>
                  <a:pt x="0" y="716739"/>
                </a:cubicBezTo>
                <a:cubicBezTo>
                  <a:pt x="-7752" y="600704"/>
                  <a:pt x="62883" y="352331"/>
                  <a:pt x="0" y="143351"/>
                </a:cubicBezTo>
                <a:close/>
              </a:path>
              <a:path w="6384840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82748" y="-37089"/>
                  <a:pt x="451051" y="29552"/>
                  <a:pt x="575764" y="0"/>
                </a:cubicBezTo>
                <a:cubicBezTo>
                  <a:pt x="700477" y="-29552"/>
                  <a:pt x="904008" y="948"/>
                  <a:pt x="1008178" y="0"/>
                </a:cubicBezTo>
                <a:cubicBezTo>
                  <a:pt x="1112348" y="-948"/>
                  <a:pt x="1235336" y="15231"/>
                  <a:pt x="1379610" y="0"/>
                </a:cubicBezTo>
                <a:cubicBezTo>
                  <a:pt x="1523884" y="-15231"/>
                  <a:pt x="1823794" y="2782"/>
                  <a:pt x="1994967" y="0"/>
                </a:cubicBezTo>
                <a:cubicBezTo>
                  <a:pt x="2166140" y="-2782"/>
                  <a:pt x="2257260" y="25444"/>
                  <a:pt x="2366399" y="0"/>
                </a:cubicBezTo>
                <a:cubicBezTo>
                  <a:pt x="2475538" y="-25444"/>
                  <a:pt x="2789884" y="35182"/>
                  <a:pt x="3042738" y="0"/>
                </a:cubicBezTo>
                <a:cubicBezTo>
                  <a:pt x="3295592" y="-35182"/>
                  <a:pt x="3416507" y="46304"/>
                  <a:pt x="3719077" y="0"/>
                </a:cubicBezTo>
                <a:cubicBezTo>
                  <a:pt x="4021647" y="-46304"/>
                  <a:pt x="4158605" y="19558"/>
                  <a:pt x="4273454" y="0"/>
                </a:cubicBezTo>
                <a:cubicBezTo>
                  <a:pt x="4388303" y="-19558"/>
                  <a:pt x="4644071" y="18322"/>
                  <a:pt x="4766848" y="0"/>
                </a:cubicBezTo>
                <a:cubicBezTo>
                  <a:pt x="4889625" y="-18322"/>
                  <a:pt x="5143810" y="7454"/>
                  <a:pt x="5443187" y="0"/>
                </a:cubicBezTo>
                <a:cubicBezTo>
                  <a:pt x="5742564" y="-7454"/>
                  <a:pt x="5852473" y="18283"/>
                  <a:pt x="6241489" y="0"/>
                </a:cubicBezTo>
                <a:cubicBezTo>
                  <a:pt x="6316194" y="848"/>
                  <a:pt x="6399630" y="57785"/>
                  <a:pt x="6384840" y="143351"/>
                </a:cubicBezTo>
                <a:cubicBezTo>
                  <a:pt x="6414426" y="417693"/>
                  <a:pt x="6347578" y="543393"/>
                  <a:pt x="6384840" y="716739"/>
                </a:cubicBezTo>
                <a:cubicBezTo>
                  <a:pt x="6391013" y="791852"/>
                  <a:pt x="6334511" y="850435"/>
                  <a:pt x="6241489" y="860090"/>
                </a:cubicBezTo>
                <a:cubicBezTo>
                  <a:pt x="6110958" y="884674"/>
                  <a:pt x="6002619" y="839362"/>
                  <a:pt x="5870057" y="860090"/>
                </a:cubicBezTo>
                <a:cubicBezTo>
                  <a:pt x="5737495" y="880818"/>
                  <a:pt x="5585150" y="809483"/>
                  <a:pt x="5315681" y="860090"/>
                </a:cubicBezTo>
                <a:cubicBezTo>
                  <a:pt x="5046212" y="910697"/>
                  <a:pt x="5107268" y="842878"/>
                  <a:pt x="4944249" y="860090"/>
                </a:cubicBezTo>
                <a:cubicBezTo>
                  <a:pt x="4781230" y="877302"/>
                  <a:pt x="4687759" y="857297"/>
                  <a:pt x="4511835" y="860090"/>
                </a:cubicBezTo>
                <a:cubicBezTo>
                  <a:pt x="4335911" y="862883"/>
                  <a:pt x="4200768" y="837812"/>
                  <a:pt x="4018441" y="860090"/>
                </a:cubicBezTo>
                <a:cubicBezTo>
                  <a:pt x="3836114" y="882368"/>
                  <a:pt x="3566704" y="837543"/>
                  <a:pt x="3403083" y="860090"/>
                </a:cubicBezTo>
                <a:cubicBezTo>
                  <a:pt x="3239462" y="882637"/>
                  <a:pt x="3068433" y="851667"/>
                  <a:pt x="2848707" y="860090"/>
                </a:cubicBezTo>
                <a:cubicBezTo>
                  <a:pt x="2628981" y="868513"/>
                  <a:pt x="2525480" y="822106"/>
                  <a:pt x="2294331" y="860090"/>
                </a:cubicBezTo>
                <a:cubicBezTo>
                  <a:pt x="2063182" y="898074"/>
                  <a:pt x="1948156" y="825451"/>
                  <a:pt x="1739954" y="860090"/>
                </a:cubicBezTo>
                <a:cubicBezTo>
                  <a:pt x="1531752" y="894729"/>
                  <a:pt x="1520227" y="828632"/>
                  <a:pt x="1368522" y="860090"/>
                </a:cubicBezTo>
                <a:cubicBezTo>
                  <a:pt x="1216817" y="891548"/>
                  <a:pt x="1058501" y="822495"/>
                  <a:pt x="753165" y="860090"/>
                </a:cubicBezTo>
                <a:cubicBezTo>
                  <a:pt x="447829" y="897685"/>
                  <a:pt x="356134" y="794863"/>
                  <a:pt x="143351" y="860090"/>
                </a:cubicBezTo>
                <a:cubicBezTo>
                  <a:pt x="57411" y="861159"/>
                  <a:pt x="3378" y="804988"/>
                  <a:pt x="0" y="716739"/>
                </a:cubicBezTo>
                <a:cubicBezTo>
                  <a:pt x="-4690" y="477132"/>
                  <a:pt x="64948" y="405319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found the r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ranges in which the compounds cannot be analyzed in a C18 column!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884C2-ECE4-B09C-F576-D9DE9C14C8ED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13</a:t>
            </a:fld>
            <a:endParaRPr lang="en-US" dirty="0"/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B9EC61B2-6FE9-BCF9-92BD-5D2A5D41A6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0E9DCB-5041-7843-AC35-240843747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5DF626-FDCB-40AB-6D37-330AA62282E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6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27" grpId="0" animBg="1"/>
      <p:bldP spid="28" grpId="0" animBg="1"/>
      <p:bldP spid="29" grpId="0" animBg="1"/>
      <p:bldP spid="31" grpId="0" animBg="1"/>
      <p:bldP spid="35" grpId="0" animBg="1"/>
      <p:bldP spid="36" grpId="0" animBg="1"/>
      <p:bldP spid="42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Overall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45F5FE5-23DB-2001-4CCA-B645C2F123C0}"/>
              </a:ext>
            </a:extLst>
          </p:cNvPr>
          <p:cNvSpPr/>
          <p:nvPr/>
        </p:nvSpPr>
        <p:spPr>
          <a:xfrm>
            <a:off x="852717" y="1047045"/>
            <a:ext cx="5467845" cy="680720"/>
          </a:xfrm>
          <a:custGeom>
            <a:avLst/>
            <a:gdLst>
              <a:gd name="connsiteX0" fmla="*/ 0 w 5467845"/>
              <a:gd name="connsiteY0" fmla="*/ 222350 h 680720"/>
              <a:gd name="connsiteX1" fmla="*/ 222350 w 5467845"/>
              <a:gd name="connsiteY1" fmla="*/ 0 h 680720"/>
              <a:gd name="connsiteX2" fmla="*/ 730246 w 5467845"/>
              <a:gd name="connsiteY2" fmla="*/ 0 h 680720"/>
              <a:gd name="connsiteX3" fmla="*/ 1288373 w 5467845"/>
              <a:gd name="connsiteY3" fmla="*/ 0 h 680720"/>
              <a:gd name="connsiteX4" fmla="*/ 1896732 w 5467845"/>
              <a:gd name="connsiteY4" fmla="*/ 0 h 680720"/>
              <a:gd name="connsiteX5" fmla="*/ 2454859 w 5467845"/>
              <a:gd name="connsiteY5" fmla="*/ 0 h 680720"/>
              <a:gd name="connsiteX6" fmla="*/ 3012986 w 5467845"/>
              <a:gd name="connsiteY6" fmla="*/ 0 h 680720"/>
              <a:gd name="connsiteX7" fmla="*/ 3571113 w 5467845"/>
              <a:gd name="connsiteY7" fmla="*/ 0 h 680720"/>
              <a:gd name="connsiteX8" fmla="*/ 4028778 w 5467845"/>
              <a:gd name="connsiteY8" fmla="*/ 0 h 680720"/>
              <a:gd name="connsiteX9" fmla="*/ 4637136 w 5467845"/>
              <a:gd name="connsiteY9" fmla="*/ 0 h 680720"/>
              <a:gd name="connsiteX10" fmla="*/ 5245495 w 5467845"/>
              <a:gd name="connsiteY10" fmla="*/ 0 h 680720"/>
              <a:gd name="connsiteX11" fmla="*/ 5467845 w 5467845"/>
              <a:gd name="connsiteY11" fmla="*/ 222350 h 680720"/>
              <a:gd name="connsiteX12" fmla="*/ 5467845 w 5467845"/>
              <a:gd name="connsiteY12" fmla="*/ 458370 h 680720"/>
              <a:gd name="connsiteX13" fmla="*/ 5245495 w 5467845"/>
              <a:gd name="connsiteY13" fmla="*/ 680720 h 680720"/>
              <a:gd name="connsiteX14" fmla="*/ 4586905 w 5467845"/>
              <a:gd name="connsiteY14" fmla="*/ 680720 h 680720"/>
              <a:gd name="connsiteX15" fmla="*/ 3978546 w 5467845"/>
              <a:gd name="connsiteY15" fmla="*/ 680720 h 680720"/>
              <a:gd name="connsiteX16" fmla="*/ 3470650 w 5467845"/>
              <a:gd name="connsiteY16" fmla="*/ 680720 h 680720"/>
              <a:gd name="connsiteX17" fmla="*/ 3012986 w 5467845"/>
              <a:gd name="connsiteY17" fmla="*/ 680720 h 680720"/>
              <a:gd name="connsiteX18" fmla="*/ 2404627 w 5467845"/>
              <a:gd name="connsiteY18" fmla="*/ 680720 h 680720"/>
              <a:gd name="connsiteX19" fmla="*/ 1946963 w 5467845"/>
              <a:gd name="connsiteY19" fmla="*/ 680720 h 680720"/>
              <a:gd name="connsiteX20" fmla="*/ 1439067 w 5467845"/>
              <a:gd name="connsiteY20" fmla="*/ 680720 h 680720"/>
              <a:gd name="connsiteX21" fmla="*/ 981403 w 5467845"/>
              <a:gd name="connsiteY21" fmla="*/ 680720 h 680720"/>
              <a:gd name="connsiteX22" fmla="*/ 222350 w 5467845"/>
              <a:gd name="connsiteY22" fmla="*/ 680720 h 680720"/>
              <a:gd name="connsiteX23" fmla="*/ 0 w 5467845"/>
              <a:gd name="connsiteY23" fmla="*/ 458370 h 680720"/>
              <a:gd name="connsiteX24" fmla="*/ 0 w 5467845"/>
              <a:gd name="connsiteY24" fmla="*/ 222350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67845" h="680720" fill="none" extrusionOk="0">
                <a:moveTo>
                  <a:pt x="0" y="222350"/>
                </a:moveTo>
                <a:cubicBezTo>
                  <a:pt x="4405" y="99369"/>
                  <a:pt x="109892" y="16083"/>
                  <a:pt x="222350" y="0"/>
                </a:cubicBezTo>
                <a:cubicBezTo>
                  <a:pt x="379603" y="-14930"/>
                  <a:pt x="539514" y="21037"/>
                  <a:pt x="730246" y="0"/>
                </a:cubicBezTo>
                <a:cubicBezTo>
                  <a:pt x="920978" y="-21037"/>
                  <a:pt x="1161854" y="60178"/>
                  <a:pt x="1288373" y="0"/>
                </a:cubicBezTo>
                <a:cubicBezTo>
                  <a:pt x="1414892" y="-60178"/>
                  <a:pt x="1701370" y="5859"/>
                  <a:pt x="1896732" y="0"/>
                </a:cubicBezTo>
                <a:cubicBezTo>
                  <a:pt x="2092094" y="-5859"/>
                  <a:pt x="2214270" y="64274"/>
                  <a:pt x="2454859" y="0"/>
                </a:cubicBezTo>
                <a:cubicBezTo>
                  <a:pt x="2695448" y="-64274"/>
                  <a:pt x="2840695" y="23085"/>
                  <a:pt x="3012986" y="0"/>
                </a:cubicBezTo>
                <a:cubicBezTo>
                  <a:pt x="3185277" y="-23085"/>
                  <a:pt x="3393021" y="46208"/>
                  <a:pt x="3571113" y="0"/>
                </a:cubicBezTo>
                <a:cubicBezTo>
                  <a:pt x="3749205" y="-46208"/>
                  <a:pt x="3865497" y="25527"/>
                  <a:pt x="4028778" y="0"/>
                </a:cubicBezTo>
                <a:cubicBezTo>
                  <a:pt x="4192060" y="-25527"/>
                  <a:pt x="4339977" y="22240"/>
                  <a:pt x="4637136" y="0"/>
                </a:cubicBezTo>
                <a:cubicBezTo>
                  <a:pt x="4934295" y="-22240"/>
                  <a:pt x="5038858" y="28002"/>
                  <a:pt x="5245495" y="0"/>
                </a:cubicBezTo>
                <a:cubicBezTo>
                  <a:pt x="5366977" y="-11391"/>
                  <a:pt x="5502120" y="89019"/>
                  <a:pt x="5467845" y="222350"/>
                </a:cubicBezTo>
                <a:cubicBezTo>
                  <a:pt x="5472199" y="310055"/>
                  <a:pt x="5459562" y="382014"/>
                  <a:pt x="5467845" y="458370"/>
                </a:cubicBezTo>
                <a:cubicBezTo>
                  <a:pt x="5439797" y="590610"/>
                  <a:pt x="5385325" y="681717"/>
                  <a:pt x="5245495" y="680720"/>
                </a:cubicBezTo>
                <a:cubicBezTo>
                  <a:pt x="4969860" y="689433"/>
                  <a:pt x="4905628" y="641231"/>
                  <a:pt x="4586905" y="680720"/>
                </a:cubicBezTo>
                <a:cubicBezTo>
                  <a:pt x="4268182" y="720209"/>
                  <a:pt x="4264155" y="614132"/>
                  <a:pt x="3978546" y="680720"/>
                </a:cubicBezTo>
                <a:cubicBezTo>
                  <a:pt x="3692937" y="747308"/>
                  <a:pt x="3724480" y="624184"/>
                  <a:pt x="3470650" y="680720"/>
                </a:cubicBezTo>
                <a:cubicBezTo>
                  <a:pt x="3216820" y="737256"/>
                  <a:pt x="3119200" y="631843"/>
                  <a:pt x="3012986" y="680720"/>
                </a:cubicBezTo>
                <a:cubicBezTo>
                  <a:pt x="2906772" y="729597"/>
                  <a:pt x="2534684" y="662445"/>
                  <a:pt x="2404627" y="680720"/>
                </a:cubicBezTo>
                <a:cubicBezTo>
                  <a:pt x="2274570" y="698995"/>
                  <a:pt x="2167665" y="678916"/>
                  <a:pt x="1946963" y="680720"/>
                </a:cubicBezTo>
                <a:cubicBezTo>
                  <a:pt x="1726261" y="682524"/>
                  <a:pt x="1579114" y="622916"/>
                  <a:pt x="1439067" y="680720"/>
                </a:cubicBezTo>
                <a:cubicBezTo>
                  <a:pt x="1299020" y="738524"/>
                  <a:pt x="1154307" y="633029"/>
                  <a:pt x="981403" y="680720"/>
                </a:cubicBezTo>
                <a:cubicBezTo>
                  <a:pt x="808499" y="728411"/>
                  <a:pt x="585539" y="650099"/>
                  <a:pt x="222350" y="680720"/>
                </a:cubicBezTo>
                <a:cubicBezTo>
                  <a:pt x="84035" y="676419"/>
                  <a:pt x="-5792" y="586482"/>
                  <a:pt x="0" y="458370"/>
                </a:cubicBezTo>
                <a:cubicBezTo>
                  <a:pt x="-1317" y="375530"/>
                  <a:pt x="26590" y="296962"/>
                  <a:pt x="0" y="222350"/>
                </a:cubicBezTo>
                <a:close/>
              </a:path>
              <a:path w="5467845" h="680720" stroke="0" extrusionOk="0">
                <a:moveTo>
                  <a:pt x="0" y="222350"/>
                </a:moveTo>
                <a:cubicBezTo>
                  <a:pt x="-1963" y="75964"/>
                  <a:pt x="117687" y="-24768"/>
                  <a:pt x="222350" y="0"/>
                </a:cubicBezTo>
                <a:cubicBezTo>
                  <a:pt x="381760" y="-3978"/>
                  <a:pt x="462971" y="11497"/>
                  <a:pt x="680014" y="0"/>
                </a:cubicBezTo>
                <a:cubicBezTo>
                  <a:pt x="897057" y="-11497"/>
                  <a:pt x="994090" y="11824"/>
                  <a:pt x="1137679" y="0"/>
                </a:cubicBezTo>
                <a:cubicBezTo>
                  <a:pt x="1281268" y="-11824"/>
                  <a:pt x="1345511" y="23542"/>
                  <a:pt x="1545112" y="0"/>
                </a:cubicBezTo>
                <a:cubicBezTo>
                  <a:pt x="1744713" y="-23542"/>
                  <a:pt x="2009380" y="31446"/>
                  <a:pt x="2153470" y="0"/>
                </a:cubicBezTo>
                <a:cubicBezTo>
                  <a:pt x="2297560" y="-31446"/>
                  <a:pt x="2417708" y="43678"/>
                  <a:pt x="2560903" y="0"/>
                </a:cubicBezTo>
                <a:cubicBezTo>
                  <a:pt x="2704098" y="-43678"/>
                  <a:pt x="2976051" y="65150"/>
                  <a:pt x="3219493" y="0"/>
                </a:cubicBezTo>
                <a:cubicBezTo>
                  <a:pt x="3462935" y="-65150"/>
                  <a:pt x="3559335" y="70455"/>
                  <a:pt x="3878083" y="0"/>
                </a:cubicBezTo>
                <a:cubicBezTo>
                  <a:pt x="4196831" y="-70455"/>
                  <a:pt x="4271784" y="50001"/>
                  <a:pt x="4436211" y="0"/>
                </a:cubicBezTo>
                <a:cubicBezTo>
                  <a:pt x="4600638" y="-50001"/>
                  <a:pt x="5018967" y="38019"/>
                  <a:pt x="5245495" y="0"/>
                </a:cubicBezTo>
                <a:cubicBezTo>
                  <a:pt x="5384135" y="1156"/>
                  <a:pt x="5471525" y="86477"/>
                  <a:pt x="5467845" y="222350"/>
                </a:cubicBezTo>
                <a:cubicBezTo>
                  <a:pt x="5486034" y="280158"/>
                  <a:pt x="5449788" y="371201"/>
                  <a:pt x="5467845" y="458370"/>
                </a:cubicBezTo>
                <a:cubicBezTo>
                  <a:pt x="5472348" y="590074"/>
                  <a:pt x="5404103" y="685422"/>
                  <a:pt x="5245495" y="680720"/>
                </a:cubicBezTo>
                <a:cubicBezTo>
                  <a:pt x="4958990" y="710432"/>
                  <a:pt x="4927950" y="613432"/>
                  <a:pt x="4637136" y="680720"/>
                </a:cubicBezTo>
                <a:cubicBezTo>
                  <a:pt x="4346322" y="748008"/>
                  <a:pt x="4346283" y="679556"/>
                  <a:pt x="4229703" y="680720"/>
                </a:cubicBezTo>
                <a:cubicBezTo>
                  <a:pt x="4113123" y="681884"/>
                  <a:pt x="3953917" y="678122"/>
                  <a:pt x="3772039" y="680720"/>
                </a:cubicBezTo>
                <a:cubicBezTo>
                  <a:pt x="3590161" y="683318"/>
                  <a:pt x="3455502" y="653492"/>
                  <a:pt x="3213912" y="680720"/>
                </a:cubicBezTo>
                <a:cubicBezTo>
                  <a:pt x="2972322" y="707948"/>
                  <a:pt x="2917158" y="660993"/>
                  <a:pt x="2806479" y="680720"/>
                </a:cubicBezTo>
                <a:cubicBezTo>
                  <a:pt x="2695800" y="700447"/>
                  <a:pt x="2497349" y="641478"/>
                  <a:pt x="2348815" y="680720"/>
                </a:cubicBezTo>
                <a:cubicBezTo>
                  <a:pt x="2200281" y="719962"/>
                  <a:pt x="2050679" y="667107"/>
                  <a:pt x="1840919" y="680720"/>
                </a:cubicBezTo>
                <a:cubicBezTo>
                  <a:pt x="1631159" y="694333"/>
                  <a:pt x="1483720" y="657043"/>
                  <a:pt x="1232560" y="680720"/>
                </a:cubicBezTo>
                <a:cubicBezTo>
                  <a:pt x="981400" y="704397"/>
                  <a:pt x="616645" y="676408"/>
                  <a:pt x="222350" y="680720"/>
                </a:cubicBezTo>
                <a:cubicBezTo>
                  <a:pt x="95566" y="681487"/>
                  <a:pt x="12798" y="581734"/>
                  <a:pt x="0" y="458370"/>
                </a:cubicBezTo>
                <a:cubicBezTo>
                  <a:pt x="-13182" y="381519"/>
                  <a:pt x="8207" y="336093"/>
                  <a:pt x="0" y="2223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every compound with “acceptable” retention indices compatible with a C18 column?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0290660-601C-5B7A-F910-C0563E3C396F}"/>
              </a:ext>
            </a:extLst>
          </p:cNvPr>
          <p:cNvSpPr/>
          <p:nvPr/>
        </p:nvSpPr>
        <p:spPr>
          <a:xfrm>
            <a:off x="852717" y="2280227"/>
            <a:ext cx="2192298" cy="595005"/>
          </a:xfrm>
          <a:custGeom>
            <a:avLst/>
            <a:gdLst>
              <a:gd name="connsiteX0" fmla="*/ 0 w 2192298"/>
              <a:gd name="connsiteY0" fmla="*/ 99169 h 595005"/>
              <a:gd name="connsiteX1" fmla="*/ 99169 w 2192298"/>
              <a:gd name="connsiteY1" fmla="*/ 0 h 595005"/>
              <a:gd name="connsiteX2" fmla="*/ 597659 w 2192298"/>
              <a:gd name="connsiteY2" fmla="*/ 0 h 595005"/>
              <a:gd name="connsiteX3" fmla="*/ 1056270 w 2192298"/>
              <a:gd name="connsiteY3" fmla="*/ 0 h 595005"/>
              <a:gd name="connsiteX4" fmla="*/ 1534820 w 2192298"/>
              <a:gd name="connsiteY4" fmla="*/ 0 h 595005"/>
              <a:gd name="connsiteX5" fmla="*/ 2093129 w 2192298"/>
              <a:gd name="connsiteY5" fmla="*/ 0 h 595005"/>
              <a:gd name="connsiteX6" fmla="*/ 2192298 w 2192298"/>
              <a:gd name="connsiteY6" fmla="*/ 99169 h 595005"/>
              <a:gd name="connsiteX7" fmla="*/ 2192298 w 2192298"/>
              <a:gd name="connsiteY7" fmla="*/ 495836 h 595005"/>
              <a:gd name="connsiteX8" fmla="*/ 2093129 w 2192298"/>
              <a:gd name="connsiteY8" fmla="*/ 595005 h 595005"/>
              <a:gd name="connsiteX9" fmla="*/ 1594639 w 2192298"/>
              <a:gd name="connsiteY9" fmla="*/ 595005 h 595005"/>
              <a:gd name="connsiteX10" fmla="*/ 1096149 w 2192298"/>
              <a:gd name="connsiteY10" fmla="*/ 595005 h 595005"/>
              <a:gd name="connsiteX11" fmla="*/ 597659 w 2192298"/>
              <a:gd name="connsiteY11" fmla="*/ 595005 h 595005"/>
              <a:gd name="connsiteX12" fmla="*/ 99169 w 2192298"/>
              <a:gd name="connsiteY12" fmla="*/ 595005 h 595005"/>
              <a:gd name="connsiteX13" fmla="*/ 0 w 2192298"/>
              <a:gd name="connsiteY13" fmla="*/ 495836 h 595005"/>
              <a:gd name="connsiteX14" fmla="*/ 0 w 2192298"/>
              <a:gd name="connsiteY14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92298" h="595005" fill="none" extrusionOk="0">
                <a:moveTo>
                  <a:pt x="0" y="99169"/>
                </a:moveTo>
                <a:cubicBezTo>
                  <a:pt x="4982" y="40318"/>
                  <a:pt x="46844" y="-3575"/>
                  <a:pt x="99169" y="0"/>
                </a:cubicBezTo>
                <a:cubicBezTo>
                  <a:pt x="348156" y="-18892"/>
                  <a:pt x="464203" y="12528"/>
                  <a:pt x="597659" y="0"/>
                </a:cubicBezTo>
                <a:cubicBezTo>
                  <a:pt x="731115" y="-12528"/>
                  <a:pt x="961481" y="30706"/>
                  <a:pt x="1056270" y="0"/>
                </a:cubicBezTo>
                <a:cubicBezTo>
                  <a:pt x="1151059" y="-30706"/>
                  <a:pt x="1348991" y="1300"/>
                  <a:pt x="1534820" y="0"/>
                </a:cubicBezTo>
                <a:cubicBezTo>
                  <a:pt x="1720649" y="-1300"/>
                  <a:pt x="1889558" y="31045"/>
                  <a:pt x="2093129" y="0"/>
                </a:cubicBezTo>
                <a:cubicBezTo>
                  <a:pt x="2157797" y="8990"/>
                  <a:pt x="2188081" y="49825"/>
                  <a:pt x="2192298" y="99169"/>
                </a:cubicBezTo>
                <a:cubicBezTo>
                  <a:pt x="2223965" y="266994"/>
                  <a:pt x="2151599" y="301528"/>
                  <a:pt x="2192298" y="495836"/>
                </a:cubicBezTo>
                <a:cubicBezTo>
                  <a:pt x="2205946" y="556069"/>
                  <a:pt x="2138433" y="602229"/>
                  <a:pt x="2093129" y="595005"/>
                </a:cubicBezTo>
                <a:cubicBezTo>
                  <a:pt x="1853526" y="605816"/>
                  <a:pt x="1825936" y="546972"/>
                  <a:pt x="1594639" y="595005"/>
                </a:cubicBezTo>
                <a:cubicBezTo>
                  <a:pt x="1363342" y="643038"/>
                  <a:pt x="1288638" y="556741"/>
                  <a:pt x="1096149" y="595005"/>
                </a:cubicBezTo>
                <a:cubicBezTo>
                  <a:pt x="903660" y="633269"/>
                  <a:pt x="809994" y="571912"/>
                  <a:pt x="597659" y="595005"/>
                </a:cubicBezTo>
                <a:cubicBezTo>
                  <a:pt x="385324" y="618098"/>
                  <a:pt x="201543" y="561953"/>
                  <a:pt x="99169" y="595005"/>
                </a:cubicBezTo>
                <a:cubicBezTo>
                  <a:pt x="42878" y="608479"/>
                  <a:pt x="-12686" y="548898"/>
                  <a:pt x="0" y="495836"/>
                </a:cubicBezTo>
                <a:cubicBezTo>
                  <a:pt x="-45881" y="301124"/>
                  <a:pt x="3936" y="186173"/>
                  <a:pt x="0" y="99169"/>
                </a:cubicBezTo>
                <a:close/>
              </a:path>
              <a:path w="2192298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260855" y="-46423"/>
                  <a:pt x="414085" y="9091"/>
                  <a:pt x="557780" y="0"/>
                </a:cubicBezTo>
                <a:cubicBezTo>
                  <a:pt x="701475" y="-9091"/>
                  <a:pt x="883124" y="38748"/>
                  <a:pt x="1016391" y="0"/>
                </a:cubicBezTo>
                <a:cubicBezTo>
                  <a:pt x="1149658" y="-38748"/>
                  <a:pt x="1254443" y="27358"/>
                  <a:pt x="1455062" y="0"/>
                </a:cubicBezTo>
                <a:cubicBezTo>
                  <a:pt x="1655681" y="-27358"/>
                  <a:pt x="1864606" y="24925"/>
                  <a:pt x="2093129" y="0"/>
                </a:cubicBezTo>
                <a:cubicBezTo>
                  <a:pt x="2140183" y="2107"/>
                  <a:pt x="2188305" y="55192"/>
                  <a:pt x="2192298" y="99169"/>
                </a:cubicBezTo>
                <a:cubicBezTo>
                  <a:pt x="2203307" y="273178"/>
                  <a:pt x="2146916" y="300088"/>
                  <a:pt x="2192298" y="495836"/>
                </a:cubicBezTo>
                <a:cubicBezTo>
                  <a:pt x="2181279" y="544432"/>
                  <a:pt x="2159110" y="592272"/>
                  <a:pt x="2093129" y="595005"/>
                </a:cubicBezTo>
                <a:cubicBezTo>
                  <a:pt x="1904436" y="641952"/>
                  <a:pt x="1838214" y="564692"/>
                  <a:pt x="1654458" y="595005"/>
                </a:cubicBezTo>
                <a:cubicBezTo>
                  <a:pt x="1470702" y="625318"/>
                  <a:pt x="1341559" y="539930"/>
                  <a:pt x="1136028" y="595005"/>
                </a:cubicBezTo>
                <a:cubicBezTo>
                  <a:pt x="930497" y="650080"/>
                  <a:pt x="775140" y="532156"/>
                  <a:pt x="597659" y="595005"/>
                </a:cubicBezTo>
                <a:cubicBezTo>
                  <a:pt x="420178" y="657854"/>
                  <a:pt x="282773" y="556429"/>
                  <a:pt x="99169" y="595005"/>
                </a:cubicBezTo>
                <a:cubicBezTo>
                  <a:pt x="42616" y="595753"/>
                  <a:pt x="-3898" y="547028"/>
                  <a:pt x="0" y="495836"/>
                </a:cubicBezTo>
                <a:cubicBezTo>
                  <a:pt x="-14787" y="330134"/>
                  <a:pt x="21836" y="194646"/>
                  <a:pt x="0" y="991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Applicability domain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3358520-AD9B-5B2F-EC9A-6E3FDF1968ED}"/>
              </a:ext>
            </a:extLst>
          </p:cNvPr>
          <p:cNvSpPr/>
          <p:nvPr/>
        </p:nvSpPr>
        <p:spPr>
          <a:xfrm>
            <a:off x="3203986" y="2280227"/>
            <a:ext cx="3116575" cy="595005"/>
          </a:xfrm>
          <a:custGeom>
            <a:avLst/>
            <a:gdLst>
              <a:gd name="connsiteX0" fmla="*/ 0 w 3116575"/>
              <a:gd name="connsiteY0" fmla="*/ 99169 h 595005"/>
              <a:gd name="connsiteX1" fmla="*/ 99169 w 3116575"/>
              <a:gd name="connsiteY1" fmla="*/ 0 h 595005"/>
              <a:gd name="connsiteX2" fmla="*/ 624452 w 3116575"/>
              <a:gd name="connsiteY2" fmla="*/ 0 h 595005"/>
              <a:gd name="connsiteX3" fmla="*/ 1178917 w 3116575"/>
              <a:gd name="connsiteY3" fmla="*/ 0 h 595005"/>
              <a:gd name="connsiteX4" fmla="*/ 1791746 w 3116575"/>
              <a:gd name="connsiteY4" fmla="*/ 0 h 595005"/>
              <a:gd name="connsiteX5" fmla="*/ 2375394 w 3116575"/>
              <a:gd name="connsiteY5" fmla="*/ 0 h 595005"/>
              <a:gd name="connsiteX6" fmla="*/ 3017406 w 3116575"/>
              <a:gd name="connsiteY6" fmla="*/ 0 h 595005"/>
              <a:gd name="connsiteX7" fmla="*/ 3116575 w 3116575"/>
              <a:gd name="connsiteY7" fmla="*/ 99169 h 595005"/>
              <a:gd name="connsiteX8" fmla="*/ 3116575 w 3116575"/>
              <a:gd name="connsiteY8" fmla="*/ 495836 h 595005"/>
              <a:gd name="connsiteX9" fmla="*/ 3017406 w 3116575"/>
              <a:gd name="connsiteY9" fmla="*/ 595005 h 595005"/>
              <a:gd name="connsiteX10" fmla="*/ 2462941 w 3116575"/>
              <a:gd name="connsiteY10" fmla="*/ 595005 h 595005"/>
              <a:gd name="connsiteX11" fmla="*/ 1850111 w 3116575"/>
              <a:gd name="connsiteY11" fmla="*/ 595005 h 595005"/>
              <a:gd name="connsiteX12" fmla="*/ 1266464 w 3116575"/>
              <a:gd name="connsiteY12" fmla="*/ 595005 h 595005"/>
              <a:gd name="connsiteX13" fmla="*/ 682816 w 3116575"/>
              <a:gd name="connsiteY13" fmla="*/ 595005 h 595005"/>
              <a:gd name="connsiteX14" fmla="*/ 99169 w 3116575"/>
              <a:gd name="connsiteY14" fmla="*/ 595005 h 595005"/>
              <a:gd name="connsiteX15" fmla="*/ 0 w 3116575"/>
              <a:gd name="connsiteY15" fmla="*/ 495836 h 595005"/>
              <a:gd name="connsiteX16" fmla="*/ 0 w 3116575"/>
              <a:gd name="connsiteY16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16575" h="595005" fill="none" extrusionOk="0">
                <a:moveTo>
                  <a:pt x="0" y="99169"/>
                </a:moveTo>
                <a:cubicBezTo>
                  <a:pt x="1482" y="30193"/>
                  <a:pt x="43266" y="2232"/>
                  <a:pt x="99169" y="0"/>
                </a:cubicBezTo>
                <a:cubicBezTo>
                  <a:pt x="361072" y="-6673"/>
                  <a:pt x="370471" y="3730"/>
                  <a:pt x="624452" y="0"/>
                </a:cubicBezTo>
                <a:cubicBezTo>
                  <a:pt x="878433" y="-3730"/>
                  <a:pt x="1061917" y="48752"/>
                  <a:pt x="1178917" y="0"/>
                </a:cubicBezTo>
                <a:cubicBezTo>
                  <a:pt x="1295918" y="-48752"/>
                  <a:pt x="1626535" y="30157"/>
                  <a:pt x="1791746" y="0"/>
                </a:cubicBezTo>
                <a:cubicBezTo>
                  <a:pt x="1956957" y="-30157"/>
                  <a:pt x="2103242" y="21921"/>
                  <a:pt x="2375394" y="0"/>
                </a:cubicBezTo>
                <a:cubicBezTo>
                  <a:pt x="2647546" y="-21921"/>
                  <a:pt x="2712952" y="66601"/>
                  <a:pt x="3017406" y="0"/>
                </a:cubicBezTo>
                <a:cubicBezTo>
                  <a:pt x="3079882" y="-2115"/>
                  <a:pt x="3121128" y="40120"/>
                  <a:pt x="3116575" y="99169"/>
                </a:cubicBezTo>
                <a:cubicBezTo>
                  <a:pt x="3121135" y="233518"/>
                  <a:pt x="3071313" y="403280"/>
                  <a:pt x="3116575" y="495836"/>
                </a:cubicBezTo>
                <a:cubicBezTo>
                  <a:pt x="3101793" y="543749"/>
                  <a:pt x="3074821" y="596454"/>
                  <a:pt x="3017406" y="595005"/>
                </a:cubicBezTo>
                <a:cubicBezTo>
                  <a:pt x="2811855" y="631354"/>
                  <a:pt x="2644576" y="570288"/>
                  <a:pt x="2462941" y="595005"/>
                </a:cubicBezTo>
                <a:cubicBezTo>
                  <a:pt x="2281306" y="619722"/>
                  <a:pt x="1982311" y="528939"/>
                  <a:pt x="1850111" y="595005"/>
                </a:cubicBezTo>
                <a:cubicBezTo>
                  <a:pt x="1717911" y="661071"/>
                  <a:pt x="1387823" y="560096"/>
                  <a:pt x="1266464" y="595005"/>
                </a:cubicBezTo>
                <a:cubicBezTo>
                  <a:pt x="1145105" y="629914"/>
                  <a:pt x="822720" y="591647"/>
                  <a:pt x="682816" y="595005"/>
                </a:cubicBezTo>
                <a:cubicBezTo>
                  <a:pt x="542912" y="598363"/>
                  <a:pt x="337819" y="587301"/>
                  <a:pt x="99169" y="595005"/>
                </a:cubicBezTo>
                <a:cubicBezTo>
                  <a:pt x="52924" y="589422"/>
                  <a:pt x="1313" y="554573"/>
                  <a:pt x="0" y="495836"/>
                </a:cubicBezTo>
                <a:cubicBezTo>
                  <a:pt x="-33431" y="392126"/>
                  <a:pt x="20704" y="268365"/>
                  <a:pt x="0" y="99169"/>
                </a:cubicBezTo>
                <a:close/>
              </a:path>
              <a:path w="3116575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47083" y="-21145"/>
                  <a:pt x="457366" y="25930"/>
                  <a:pt x="624452" y="0"/>
                </a:cubicBezTo>
                <a:cubicBezTo>
                  <a:pt x="791538" y="-25930"/>
                  <a:pt x="1001333" y="41664"/>
                  <a:pt x="1149734" y="0"/>
                </a:cubicBezTo>
                <a:cubicBezTo>
                  <a:pt x="1298135" y="-41664"/>
                  <a:pt x="1489008" y="46033"/>
                  <a:pt x="1645835" y="0"/>
                </a:cubicBezTo>
                <a:cubicBezTo>
                  <a:pt x="1802662" y="-46033"/>
                  <a:pt x="2042289" y="1499"/>
                  <a:pt x="2258664" y="0"/>
                </a:cubicBezTo>
                <a:cubicBezTo>
                  <a:pt x="2475039" y="-1499"/>
                  <a:pt x="2640483" y="61870"/>
                  <a:pt x="3017406" y="0"/>
                </a:cubicBezTo>
                <a:cubicBezTo>
                  <a:pt x="3061982" y="-3494"/>
                  <a:pt x="3102222" y="36631"/>
                  <a:pt x="3116575" y="99169"/>
                </a:cubicBezTo>
                <a:cubicBezTo>
                  <a:pt x="3124644" y="219650"/>
                  <a:pt x="3086044" y="383914"/>
                  <a:pt x="3116575" y="495836"/>
                </a:cubicBezTo>
                <a:cubicBezTo>
                  <a:pt x="3121772" y="563153"/>
                  <a:pt x="3075465" y="580153"/>
                  <a:pt x="3017406" y="595005"/>
                </a:cubicBezTo>
                <a:cubicBezTo>
                  <a:pt x="2866130" y="618282"/>
                  <a:pt x="2585127" y="563961"/>
                  <a:pt x="2404576" y="595005"/>
                </a:cubicBezTo>
                <a:cubicBezTo>
                  <a:pt x="2224025" y="626049"/>
                  <a:pt x="1974949" y="526517"/>
                  <a:pt x="1762564" y="595005"/>
                </a:cubicBezTo>
                <a:cubicBezTo>
                  <a:pt x="1550179" y="663493"/>
                  <a:pt x="1403063" y="540288"/>
                  <a:pt x="1237281" y="595005"/>
                </a:cubicBezTo>
                <a:cubicBezTo>
                  <a:pt x="1071499" y="649722"/>
                  <a:pt x="666148" y="513737"/>
                  <a:pt x="99169" y="595005"/>
                </a:cubicBezTo>
                <a:cubicBezTo>
                  <a:pt x="51812" y="590131"/>
                  <a:pt x="2425" y="548916"/>
                  <a:pt x="0" y="495836"/>
                </a:cubicBezTo>
                <a:cubicBezTo>
                  <a:pt x="-42270" y="323953"/>
                  <a:pt x="45188" y="297100"/>
                  <a:pt x="0" y="9916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Predicted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US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</a:t>
            </a:r>
            <a:r>
              <a:rPr kumimoji="0" lang="en-US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assessment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7433E8C-F745-CF95-A6BF-0745F20329D7}"/>
              </a:ext>
            </a:extLst>
          </p:cNvPr>
          <p:cNvSpPr/>
          <p:nvPr/>
        </p:nvSpPr>
        <p:spPr>
          <a:xfrm>
            <a:off x="7077043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90B21-4749-1DFF-071D-991EEA565E04}"/>
              </a:ext>
            </a:extLst>
          </p:cNvPr>
          <p:cNvSpPr txBox="1"/>
          <p:nvPr/>
        </p:nvSpPr>
        <p:spPr>
          <a:xfrm>
            <a:off x="7237233" y="1533787"/>
            <a:ext cx="14863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A0CE02-08DA-DE7D-E62B-B6FC07165F2F}"/>
              </a:ext>
            </a:extLst>
          </p:cNvPr>
          <p:cNvCxnSpPr>
            <a:cxnSpLocks/>
          </p:cNvCxnSpPr>
          <p:nvPr/>
        </p:nvCxnSpPr>
        <p:spPr>
          <a:xfrm>
            <a:off x="7095705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365B7-5B2A-6FCD-1995-B39B61A8BFB0}"/>
              </a:ext>
            </a:extLst>
          </p:cNvPr>
          <p:cNvSpPr txBox="1"/>
          <p:nvPr/>
        </p:nvSpPr>
        <p:spPr>
          <a:xfrm>
            <a:off x="7077044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A</a:t>
            </a: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64617CA5-0570-2D81-DF8B-BB86A5C7A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2058339"/>
            <a:ext cx="335280" cy="33528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FDAB200-30C5-A65F-B917-5C92C56EFFFD}"/>
              </a:ext>
            </a:extLst>
          </p:cNvPr>
          <p:cNvSpPr/>
          <p:nvPr/>
        </p:nvSpPr>
        <p:spPr>
          <a:xfrm>
            <a:off x="7077042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610A0-CD30-2427-999E-5630AD0DEAFA}"/>
              </a:ext>
            </a:extLst>
          </p:cNvPr>
          <p:cNvSpPr txBox="1"/>
          <p:nvPr/>
        </p:nvSpPr>
        <p:spPr>
          <a:xfrm>
            <a:off x="7237232" y="3499447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B97D-D556-ECF3-5586-7532486BC308}"/>
              </a:ext>
            </a:extLst>
          </p:cNvPr>
          <p:cNvCxnSpPr>
            <a:cxnSpLocks/>
          </p:cNvCxnSpPr>
          <p:nvPr/>
        </p:nvCxnSpPr>
        <p:spPr>
          <a:xfrm>
            <a:off x="7095704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4C90B5B-0157-AE70-859D-63E5952B11B1}"/>
              </a:ext>
            </a:extLst>
          </p:cNvPr>
          <p:cNvSpPr txBox="1"/>
          <p:nvPr/>
        </p:nvSpPr>
        <p:spPr>
          <a:xfrm>
            <a:off x="7077043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B</a:t>
            </a:r>
          </a:p>
        </p:txBody>
      </p:sp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043BF602-6931-798A-9514-60EAE9F2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3557409"/>
            <a:ext cx="335280" cy="33528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9BDE5B5-3014-409F-E3E0-1B708657B547}"/>
              </a:ext>
            </a:extLst>
          </p:cNvPr>
          <p:cNvSpPr/>
          <p:nvPr/>
        </p:nvSpPr>
        <p:spPr>
          <a:xfrm>
            <a:off x="7077042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B55D28-1564-48A3-08D7-871D435AE24A}"/>
              </a:ext>
            </a:extLst>
          </p:cNvPr>
          <p:cNvSpPr txBox="1"/>
          <p:nvPr/>
        </p:nvSpPr>
        <p:spPr>
          <a:xfrm>
            <a:off x="7549015" y="5396848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315488-2C60-713E-4853-1AF68E595468}"/>
              </a:ext>
            </a:extLst>
          </p:cNvPr>
          <p:cNvCxnSpPr>
            <a:cxnSpLocks/>
          </p:cNvCxnSpPr>
          <p:nvPr/>
        </p:nvCxnSpPr>
        <p:spPr>
          <a:xfrm>
            <a:off x="7095704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B294A0-696C-1119-117C-5381010D3120}"/>
              </a:ext>
            </a:extLst>
          </p:cNvPr>
          <p:cNvSpPr txBox="1"/>
          <p:nvPr/>
        </p:nvSpPr>
        <p:spPr>
          <a:xfrm>
            <a:off x="7077043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C</a:t>
            </a:r>
          </a:p>
        </p:txBody>
      </p: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CDED693F-3941-57E7-9575-C0178316B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5497624"/>
            <a:ext cx="335280" cy="335280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59EB9A6-13AC-9B9D-312E-183276A88239}"/>
              </a:ext>
            </a:extLst>
          </p:cNvPr>
          <p:cNvSpPr/>
          <p:nvPr/>
        </p:nvSpPr>
        <p:spPr>
          <a:xfrm>
            <a:off x="9658607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96A4C4-C19C-1E2E-AA29-E734A137AFE5}"/>
              </a:ext>
            </a:extLst>
          </p:cNvPr>
          <p:cNvSpPr txBox="1"/>
          <p:nvPr/>
        </p:nvSpPr>
        <p:spPr>
          <a:xfrm>
            <a:off x="9817578" y="1672999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68EC35-DBF2-886B-12F5-3D4450CDDC37}"/>
              </a:ext>
            </a:extLst>
          </p:cNvPr>
          <p:cNvCxnSpPr>
            <a:cxnSpLocks/>
          </p:cNvCxnSpPr>
          <p:nvPr/>
        </p:nvCxnSpPr>
        <p:spPr>
          <a:xfrm>
            <a:off x="9677269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9AB1B5C-882D-B7D2-20FC-198619912D2E}"/>
              </a:ext>
            </a:extLst>
          </p:cNvPr>
          <p:cNvSpPr txBox="1"/>
          <p:nvPr/>
        </p:nvSpPr>
        <p:spPr>
          <a:xfrm>
            <a:off x="9658608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D</a:t>
            </a:r>
          </a:p>
        </p:txBody>
      </p:sp>
      <p:pic>
        <p:nvPicPr>
          <p:cNvPr id="61" name="Graphic 60" descr="Checkmark with solid fill">
            <a:extLst>
              <a:ext uri="{FF2B5EF4-FFF2-40B4-BE49-F238E27FC236}">
                <a16:creationId xmlns:a16="http://schemas.microsoft.com/office/drawing/2014/main" id="{B9168F7D-81D4-E153-6B30-C7AE26E1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6164" y="1742825"/>
            <a:ext cx="335280" cy="335280"/>
          </a:xfrm>
          <a:prstGeom prst="rect">
            <a:avLst/>
          </a:prstGeom>
        </p:spPr>
      </p:pic>
      <p:pic>
        <p:nvPicPr>
          <p:cNvPr id="62" name="Graphic 61" descr="Close with solid fill">
            <a:extLst>
              <a:ext uri="{FF2B5EF4-FFF2-40B4-BE49-F238E27FC236}">
                <a16:creationId xmlns:a16="http://schemas.microsoft.com/office/drawing/2014/main" id="{21905FDC-8F4A-AABB-FF10-D233CB38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2100009"/>
            <a:ext cx="335280" cy="335280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7F54D90-AC45-E31F-6368-A3B6F7BCFA77}"/>
              </a:ext>
            </a:extLst>
          </p:cNvPr>
          <p:cNvSpPr/>
          <p:nvPr/>
        </p:nvSpPr>
        <p:spPr>
          <a:xfrm>
            <a:off x="9658606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A10224-2A79-6830-6293-BAAD84B061F6}"/>
              </a:ext>
            </a:extLst>
          </p:cNvPr>
          <p:cNvSpPr txBox="1"/>
          <p:nvPr/>
        </p:nvSpPr>
        <p:spPr>
          <a:xfrm>
            <a:off x="10120557" y="3474532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99B46F1-4307-5D45-3EFD-50A667D14D0A}"/>
              </a:ext>
            </a:extLst>
          </p:cNvPr>
          <p:cNvCxnSpPr>
            <a:cxnSpLocks/>
          </p:cNvCxnSpPr>
          <p:nvPr/>
        </p:nvCxnSpPr>
        <p:spPr>
          <a:xfrm>
            <a:off x="9677268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2740A8B-7A75-C862-4057-B75F4854DC75}"/>
              </a:ext>
            </a:extLst>
          </p:cNvPr>
          <p:cNvSpPr txBox="1"/>
          <p:nvPr/>
        </p:nvSpPr>
        <p:spPr>
          <a:xfrm>
            <a:off x="9658607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E</a:t>
            </a:r>
          </a:p>
        </p:txBody>
      </p:sp>
      <p:pic>
        <p:nvPicPr>
          <p:cNvPr id="67" name="Graphic 66" descr="Checkmark with solid fill">
            <a:extLst>
              <a:ext uri="{FF2B5EF4-FFF2-40B4-BE49-F238E27FC236}">
                <a16:creationId xmlns:a16="http://schemas.microsoft.com/office/drawing/2014/main" id="{4EEBF2A0-6D91-A947-BDFE-74F6A6093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6164" y="3538461"/>
            <a:ext cx="335280" cy="335280"/>
          </a:xfrm>
          <a:prstGeom prst="rect">
            <a:avLst/>
          </a:prstGeom>
        </p:spPr>
      </p:pic>
      <p:pic>
        <p:nvPicPr>
          <p:cNvPr id="68" name="Graphic 67" descr="Close with solid fill">
            <a:extLst>
              <a:ext uri="{FF2B5EF4-FFF2-40B4-BE49-F238E27FC236}">
                <a16:creationId xmlns:a16="http://schemas.microsoft.com/office/drawing/2014/main" id="{5B664A02-B48A-8C55-AE36-63B42072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3919711"/>
            <a:ext cx="335280" cy="335280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52CF245-50C0-8714-F20E-DEF888B33E05}"/>
              </a:ext>
            </a:extLst>
          </p:cNvPr>
          <p:cNvSpPr/>
          <p:nvPr/>
        </p:nvSpPr>
        <p:spPr>
          <a:xfrm>
            <a:off x="9658606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E597EF-331B-F7A7-ED5A-1E456E3FFCDB}"/>
              </a:ext>
            </a:extLst>
          </p:cNvPr>
          <p:cNvSpPr txBox="1"/>
          <p:nvPr/>
        </p:nvSpPr>
        <p:spPr>
          <a:xfrm>
            <a:off x="9817578" y="5423922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0E397A6-97B1-B289-99BA-2B76B84470D5}"/>
              </a:ext>
            </a:extLst>
          </p:cNvPr>
          <p:cNvCxnSpPr>
            <a:cxnSpLocks/>
          </p:cNvCxnSpPr>
          <p:nvPr/>
        </p:nvCxnSpPr>
        <p:spPr>
          <a:xfrm>
            <a:off x="9677268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E37FA3-5E9E-029A-C14B-1DDABED6F815}"/>
              </a:ext>
            </a:extLst>
          </p:cNvPr>
          <p:cNvSpPr txBox="1"/>
          <p:nvPr/>
        </p:nvSpPr>
        <p:spPr>
          <a:xfrm>
            <a:off x="9658607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F</a:t>
            </a:r>
          </a:p>
        </p:txBody>
      </p:sp>
      <p:pic>
        <p:nvPicPr>
          <p:cNvPr id="74" name="Graphic 73" descr="Close with solid fill">
            <a:extLst>
              <a:ext uri="{FF2B5EF4-FFF2-40B4-BE49-F238E27FC236}">
                <a16:creationId xmlns:a16="http://schemas.microsoft.com/office/drawing/2014/main" id="{2C401F69-F545-6AAD-A152-0B6405352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5866979"/>
            <a:ext cx="335280" cy="335280"/>
          </a:xfrm>
          <a:prstGeom prst="rect">
            <a:avLst/>
          </a:prstGeom>
        </p:spPr>
      </p:pic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64D98C69-603E-B479-F740-3B6AC33D5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2348631"/>
            <a:ext cx="335280" cy="335280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B82E5127-366D-AF23-3906-917EC4CE6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1768046"/>
            <a:ext cx="335280" cy="335280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E4FB5305-D58E-BBAA-188B-303020048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1477753"/>
            <a:ext cx="335280" cy="335280"/>
          </a:xfrm>
          <a:prstGeom prst="rect">
            <a:avLst/>
          </a:prstGeom>
        </p:spPr>
      </p:pic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6A205E5-4364-9545-8043-6A75D22A7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3915920"/>
            <a:ext cx="335280" cy="335280"/>
          </a:xfrm>
          <a:prstGeom prst="rect">
            <a:avLst/>
          </a:prstGeom>
        </p:spPr>
      </p:pic>
      <p:pic>
        <p:nvPicPr>
          <p:cNvPr id="81" name="Graphic 80" descr="Checkmark with solid fill">
            <a:extLst>
              <a:ext uri="{FF2B5EF4-FFF2-40B4-BE49-F238E27FC236}">
                <a16:creationId xmlns:a16="http://schemas.microsoft.com/office/drawing/2014/main" id="{20F0A28E-E382-CF5C-F61F-20E2903C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5834783"/>
            <a:ext cx="335280" cy="335280"/>
          </a:xfrm>
          <a:prstGeom prst="rect">
            <a:avLst/>
          </a:prstGeom>
        </p:spPr>
      </p:pic>
      <p:pic>
        <p:nvPicPr>
          <p:cNvPr id="82" name="Graphic 81" descr="Close with solid fill">
            <a:extLst>
              <a:ext uri="{FF2B5EF4-FFF2-40B4-BE49-F238E27FC236}">
                <a16:creationId xmlns:a16="http://schemas.microsoft.com/office/drawing/2014/main" id="{7F4C1B7C-73AE-1D9D-FA95-167627A83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5494910"/>
            <a:ext cx="335280" cy="33528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E707CF-7A55-C8AA-B813-0FE3F37FE680}"/>
              </a:ext>
            </a:extLst>
          </p:cNvPr>
          <p:cNvCxnSpPr>
            <a:cxnSpLocks/>
            <a:stCxn id="19" idx="2"/>
            <a:endCxn id="85" idx="0"/>
          </p:cNvCxnSpPr>
          <p:nvPr/>
        </p:nvCxnSpPr>
        <p:spPr>
          <a:xfrm flipH="1">
            <a:off x="1333823" y="2875232"/>
            <a:ext cx="615043" cy="60741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72DB84C-0137-CDBE-D84D-308A31DB6A6C}"/>
              </a:ext>
            </a:extLst>
          </p:cNvPr>
          <p:cNvCxnSpPr>
            <a:cxnSpLocks/>
            <a:stCxn id="19" idx="2"/>
            <a:endCxn id="86" idx="0"/>
          </p:cNvCxnSpPr>
          <p:nvPr/>
        </p:nvCxnSpPr>
        <p:spPr>
          <a:xfrm>
            <a:off x="1948866" y="2875232"/>
            <a:ext cx="607682" cy="60741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756993D4-C490-8148-2EBC-FA1CD12126EE}"/>
              </a:ext>
            </a:extLst>
          </p:cNvPr>
          <p:cNvSpPr/>
          <p:nvPr/>
        </p:nvSpPr>
        <p:spPr>
          <a:xfrm>
            <a:off x="845355" y="3482645"/>
            <a:ext cx="976935" cy="595005"/>
          </a:xfrm>
          <a:custGeom>
            <a:avLst/>
            <a:gdLst>
              <a:gd name="connsiteX0" fmla="*/ 0 w 976935"/>
              <a:gd name="connsiteY0" fmla="*/ 99169 h 595005"/>
              <a:gd name="connsiteX1" fmla="*/ 99169 w 976935"/>
              <a:gd name="connsiteY1" fmla="*/ 0 h 595005"/>
              <a:gd name="connsiteX2" fmla="*/ 496253 w 976935"/>
              <a:gd name="connsiteY2" fmla="*/ 0 h 595005"/>
              <a:gd name="connsiteX3" fmla="*/ 877766 w 976935"/>
              <a:gd name="connsiteY3" fmla="*/ 0 h 595005"/>
              <a:gd name="connsiteX4" fmla="*/ 976935 w 976935"/>
              <a:gd name="connsiteY4" fmla="*/ 99169 h 595005"/>
              <a:gd name="connsiteX5" fmla="*/ 976935 w 976935"/>
              <a:gd name="connsiteY5" fmla="*/ 495836 h 595005"/>
              <a:gd name="connsiteX6" fmla="*/ 877766 w 976935"/>
              <a:gd name="connsiteY6" fmla="*/ 595005 h 595005"/>
              <a:gd name="connsiteX7" fmla="*/ 480682 w 976935"/>
              <a:gd name="connsiteY7" fmla="*/ 595005 h 595005"/>
              <a:gd name="connsiteX8" fmla="*/ 99169 w 976935"/>
              <a:gd name="connsiteY8" fmla="*/ 595005 h 595005"/>
              <a:gd name="connsiteX9" fmla="*/ 0 w 976935"/>
              <a:gd name="connsiteY9" fmla="*/ 495836 h 595005"/>
              <a:gd name="connsiteX10" fmla="*/ 0 w 976935"/>
              <a:gd name="connsiteY10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6935" h="595005" fill="none" extrusionOk="0">
                <a:moveTo>
                  <a:pt x="0" y="99169"/>
                </a:moveTo>
                <a:cubicBezTo>
                  <a:pt x="5127" y="54535"/>
                  <a:pt x="55739" y="1489"/>
                  <a:pt x="99169" y="0"/>
                </a:cubicBezTo>
                <a:cubicBezTo>
                  <a:pt x="211887" y="-1756"/>
                  <a:pt x="324160" y="27372"/>
                  <a:pt x="496253" y="0"/>
                </a:cubicBezTo>
                <a:cubicBezTo>
                  <a:pt x="668346" y="-27372"/>
                  <a:pt x="727083" y="34657"/>
                  <a:pt x="877766" y="0"/>
                </a:cubicBezTo>
                <a:cubicBezTo>
                  <a:pt x="937518" y="-4081"/>
                  <a:pt x="979380" y="40824"/>
                  <a:pt x="976935" y="99169"/>
                </a:cubicBezTo>
                <a:cubicBezTo>
                  <a:pt x="1001568" y="272392"/>
                  <a:pt x="972272" y="408782"/>
                  <a:pt x="976935" y="495836"/>
                </a:cubicBezTo>
                <a:cubicBezTo>
                  <a:pt x="975842" y="544213"/>
                  <a:pt x="929872" y="600326"/>
                  <a:pt x="877766" y="595005"/>
                </a:cubicBezTo>
                <a:cubicBezTo>
                  <a:pt x="724296" y="629478"/>
                  <a:pt x="635034" y="572703"/>
                  <a:pt x="480682" y="595005"/>
                </a:cubicBezTo>
                <a:cubicBezTo>
                  <a:pt x="326330" y="617307"/>
                  <a:pt x="182668" y="580373"/>
                  <a:pt x="99169" y="595005"/>
                </a:cubicBezTo>
                <a:cubicBezTo>
                  <a:pt x="29602" y="597855"/>
                  <a:pt x="6025" y="550871"/>
                  <a:pt x="0" y="495836"/>
                </a:cubicBezTo>
                <a:cubicBezTo>
                  <a:pt x="-34795" y="338442"/>
                  <a:pt x="40099" y="237874"/>
                  <a:pt x="0" y="99169"/>
                </a:cubicBezTo>
                <a:close/>
              </a:path>
              <a:path w="976935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230884" y="-23245"/>
                  <a:pt x="347994" y="28040"/>
                  <a:pt x="472896" y="0"/>
                </a:cubicBezTo>
                <a:cubicBezTo>
                  <a:pt x="597798" y="-28040"/>
                  <a:pt x="789115" y="36463"/>
                  <a:pt x="877766" y="0"/>
                </a:cubicBezTo>
                <a:cubicBezTo>
                  <a:pt x="943623" y="-9703"/>
                  <a:pt x="967356" y="53027"/>
                  <a:pt x="976935" y="99169"/>
                </a:cubicBezTo>
                <a:cubicBezTo>
                  <a:pt x="1013849" y="292033"/>
                  <a:pt x="967591" y="311210"/>
                  <a:pt x="976935" y="495836"/>
                </a:cubicBezTo>
                <a:cubicBezTo>
                  <a:pt x="966741" y="547112"/>
                  <a:pt x="918183" y="587237"/>
                  <a:pt x="877766" y="595005"/>
                </a:cubicBezTo>
                <a:cubicBezTo>
                  <a:pt x="729363" y="597104"/>
                  <a:pt x="583819" y="587933"/>
                  <a:pt x="472896" y="595005"/>
                </a:cubicBezTo>
                <a:cubicBezTo>
                  <a:pt x="361973" y="602077"/>
                  <a:pt x="256793" y="553625"/>
                  <a:pt x="99169" y="595005"/>
                </a:cubicBezTo>
                <a:cubicBezTo>
                  <a:pt x="48899" y="595333"/>
                  <a:pt x="2324" y="542351"/>
                  <a:pt x="0" y="495836"/>
                </a:cubicBezTo>
                <a:cubicBezTo>
                  <a:pt x="-9409" y="366153"/>
                  <a:pt x="12496" y="182220"/>
                  <a:pt x="0" y="991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Inside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A3B4C1C-0322-908C-6C4F-876D1B0F4324}"/>
              </a:ext>
            </a:extLst>
          </p:cNvPr>
          <p:cNvSpPr/>
          <p:nvPr/>
        </p:nvSpPr>
        <p:spPr>
          <a:xfrm>
            <a:off x="2068080" y="3482645"/>
            <a:ext cx="976935" cy="595005"/>
          </a:xfrm>
          <a:custGeom>
            <a:avLst/>
            <a:gdLst>
              <a:gd name="connsiteX0" fmla="*/ 0 w 976935"/>
              <a:gd name="connsiteY0" fmla="*/ 99169 h 595005"/>
              <a:gd name="connsiteX1" fmla="*/ 99169 w 976935"/>
              <a:gd name="connsiteY1" fmla="*/ 0 h 595005"/>
              <a:gd name="connsiteX2" fmla="*/ 496253 w 976935"/>
              <a:gd name="connsiteY2" fmla="*/ 0 h 595005"/>
              <a:gd name="connsiteX3" fmla="*/ 877766 w 976935"/>
              <a:gd name="connsiteY3" fmla="*/ 0 h 595005"/>
              <a:gd name="connsiteX4" fmla="*/ 976935 w 976935"/>
              <a:gd name="connsiteY4" fmla="*/ 99169 h 595005"/>
              <a:gd name="connsiteX5" fmla="*/ 976935 w 976935"/>
              <a:gd name="connsiteY5" fmla="*/ 495836 h 595005"/>
              <a:gd name="connsiteX6" fmla="*/ 877766 w 976935"/>
              <a:gd name="connsiteY6" fmla="*/ 595005 h 595005"/>
              <a:gd name="connsiteX7" fmla="*/ 480682 w 976935"/>
              <a:gd name="connsiteY7" fmla="*/ 595005 h 595005"/>
              <a:gd name="connsiteX8" fmla="*/ 99169 w 976935"/>
              <a:gd name="connsiteY8" fmla="*/ 595005 h 595005"/>
              <a:gd name="connsiteX9" fmla="*/ 0 w 976935"/>
              <a:gd name="connsiteY9" fmla="*/ 495836 h 595005"/>
              <a:gd name="connsiteX10" fmla="*/ 0 w 976935"/>
              <a:gd name="connsiteY10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6935" h="595005" fill="none" extrusionOk="0">
                <a:moveTo>
                  <a:pt x="0" y="99169"/>
                </a:moveTo>
                <a:cubicBezTo>
                  <a:pt x="5127" y="54535"/>
                  <a:pt x="55739" y="1489"/>
                  <a:pt x="99169" y="0"/>
                </a:cubicBezTo>
                <a:cubicBezTo>
                  <a:pt x="211887" y="-1756"/>
                  <a:pt x="324160" y="27372"/>
                  <a:pt x="496253" y="0"/>
                </a:cubicBezTo>
                <a:cubicBezTo>
                  <a:pt x="668346" y="-27372"/>
                  <a:pt x="727083" y="34657"/>
                  <a:pt x="877766" y="0"/>
                </a:cubicBezTo>
                <a:cubicBezTo>
                  <a:pt x="937518" y="-4081"/>
                  <a:pt x="979380" y="40824"/>
                  <a:pt x="976935" y="99169"/>
                </a:cubicBezTo>
                <a:cubicBezTo>
                  <a:pt x="1001568" y="272392"/>
                  <a:pt x="972272" y="408782"/>
                  <a:pt x="976935" y="495836"/>
                </a:cubicBezTo>
                <a:cubicBezTo>
                  <a:pt x="975842" y="544213"/>
                  <a:pt x="929872" y="600326"/>
                  <a:pt x="877766" y="595005"/>
                </a:cubicBezTo>
                <a:cubicBezTo>
                  <a:pt x="724296" y="629478"/>
                  <a:pt x="635034" y="572703"/>
                  <a:pt x="480682" y="595005"/>
                </a:cubicBezTo>
                <a:cubicBezTo>
                  <a:pt x="326330" y="617307"/>
                  <a:pt x="182668" y="580373"/>
                  <a:pt x="99169" y="595005"/>
                </a:cubicBezTo>
                <a:cubicBezTo>
                  <a:pt x="29602" y="597855"/>
                  <a:pt x="6025" y="550871"/>
                  <a:pt x="0" y="495836"/>
                </a:cubicBezTo>
                <a:cubicBezTo>
                  <a:pt x="-34795" y="338442"/>
                  <a:pt x="40099" y="237874"/>
                  <a:pt x="0" y="99169"/>
                </a:cubicBezTo>
                <a:close/>
              </a:path>
              <a:path w="976935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230884" y="-23245"/>
                  <a:pt x="347994" y="28040"/>
                  <a:pt x="472896" y="0"/>
                </a:cubicBezTo>
                <a:cubicBezTo>
                  <a:pt x="597798" y="-28040"/>
                  <a:pt x="789115" y="36463"/>
                  <a:pt x="877766" y="0"/>
                </a:cubicBezTo>
                <a:cubicBezTo>
                  <a:pt x="943623" y="-9703"/>
                  <a:pt x="967356" y="53027"/>
                  <a:pt x="976935" y="99169"/>
                </a:cubicBezTo>
                <a:cubicBezTo>
                  <a:pt x="1013849" y="292033"/>
                  <a:pt x="967591" y="311210"/>
                  <a:pt x="976935" y="495836"/>
                </a:cubicBezTo>
                <a:cubicBezTo>
                  <a:pt x="966741" y="547112"/>
                  <a:pt x="918183" y="587237"/>
                  <a:pt x="877766" y="595005"/>
                </a:cubicBezTo>
                <a:cubicBezTo>
                  <a:pt x="729363" y="597104"/>
                  <a:pt x="583819" y="587933"/>
                  <a:pt x="472896" y="595005"/>
                </a:cubicBezTo>
                <a:cubicBezTo>
                  <a:pt x="361973" y="602077"/>
                  <a:pt x="256793" y="553625"/>
                  <a:pt x="99169" y="595005"/>
                </a:cubicBezTo>
                <a:cubicBezTo>
                  <a:pt x="48899" y="595333"/>
                  <a:pt x="2324" y="542351"/>
                  <a:pt x="0" y="495836"/>
                </a:cubicBezTo>
                <a:cubicBezTo>
                  <a:pt x="-9409" y="366153"/>
                  <a:pt x="12496" y="182220"/>
                  <a:pt x="0" y="9916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Outside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0BF7AF-1E2D-E225-2666-883B35E6EB7C}"/>
              </a:ext>
            </a:extLst>
          </p:cNvPr>
          <p:cNvCxnSpPr>
            <a:cxnSpLocks/>
            <a:stCxn id="20" idx="2"/>
            <a:endCxn id="91" idx="0"/>
          </p:cNvCxnSpPr>
          <p:nvPr/>
        </p:nvCxnSpPr>
        <p:spPr>
          <a:xfrm flipH="1">
            <a:off x="3901087" y="2875232"/>
            <a:ext cx="861187" cy="60741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AB4DC3B-C8D5-8691-7331-3056E9732E96}"/>
              </a:ext>
            </a:extLst>
          </p:cNvPr>
          <p:cNvCxnSpPr>
            <a:cxnSpLocks/>
            <a:stCxn id="20" idx="2"/>
            <a:endCxn id="92" idx="0"/>
          </p:cNvCxnSpPr>
          <p:nvPr/>
        </p:nvCxnSpPr>
        <p:spPr>
          <a:xfrm>
            <a:off x="4762274" y="2875232"/>
            <a:ext cx="772802" cy="607413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FFB39961-42DF-8C03-5E2E-917957AEBF2D}"/>
              </a:ext>
            </a:extLst>
          </p:cNvPr>
          <p:cNvSpPr/>
          <p:nvPr/>
        </p:nvSpPr>
        <p:spPr>
          <a:xfrm>
            <a:off x="3203986" y="3482645"/>
            <a:ext cx="1394201" cy="595005"/>
          </a:xfrm>
          <a:custGeom>
            <a:avLst/>
            <a:gdLst>
              <a:gd name="connsiteX0" fmla="*/ 0 w 1394201"/>
              <a:gd name="connsiteY0" fmla="*/ 99169 h 595005"/>
              <a:gd name="connsiteX1" fmla="*/ 99169 w 1394201"/>
              <a:gd name="connsiteY1" fmla="*/ 0 h 595005"/>
              <a:gd name="connsiteX2" fmla="*/ 709059 w 1394201"/>
              <a:gd name="connsiteY2" fmla="*/ 0 h 595005"/>
              <a:gd name="connsiteX3" fmla="*/ 1295032 w 1394201"/>
              <a:gd name="connsiteY3" fmla="*/ 0 h 595005"/>
              <a:gd name="connsiteX4" fmla="*/ 1394201 w 1394201"/>
              <a:gd name="connsiteY4" fmla="*/ 99169 h 595005"/>
              <a:gd name="connsiteX5" fmla="*/ 1394201 w 1394201"/>
              <a:gd name="connsiteY5" fmla="*/ 495836 h 595005"/>
              <a:gd name="connsiteX6" fmla="*/ 1295032 w 1394201"/>
              <a:gd name="connsiteY6" fmla="*/ 595005 h 595005"/>
              <a:gd name="connsiteX7" fmla="*/ 685142 w 1394201"/>
              <a:gd name="connsiteY7" fmla="*/ 595005 h 595005"/>
              <a:gd name="connsiteX8" fmla="*/ 99169 w 1394201"/>
              <a:gd name="connsiteY8" fmla="*/ 595005 h 595005"/>
              <a:gd name="connsiteX9" fmla="*/ 0 w 1394201"/>
              <a:gd name="connsiteY9" fmla="*/ 495836 h 595005"/>
              <a:gd name="connsiteX10" fmla="*/ 0 w 1394201"/>
              <a:gd name="connsiteY10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94201" h="595005" fill="none" extrusionOk="0">
                <a:moveTo>
                  <a:pt x="0" y="99169"/>
                </a:moveTo>
                <a:cubicBezTo>
                  <a:pt x="5127" y="54535"/>
                  <a:pt x="55739" y="1489"/>
                  <a:pt x="99169" y="0"/>
                </a:cubicBezTo>
                <a:cubicBezTo>
                  <a:pt x="279873" y="-46986"/>
                  <a:pt x="441057" y="9246"/>
                  <a:pt x="709059" y="0"/>
                </a:cubicBezTo>
                <a:cubicBezTo>
                  <a:pt x="977061" y="-9246"/>
                  <a:pt x="1065752" y="67913"/>
                  <a:pt x="1295032" y="0"/>
                </a:cubicBezTo>
                <a:cubicBezTo>
                  <a:pt x="1354784" y="-4081"/>
                  <a:pt x="1396646" y="40824"/>
                  <a:pt x="1394201" y="99169"/>
                </a:cubicBezTo>
                <a:cubicBezTo>
                  <a:pt x="1418834" y="272392"/>
                  <a:pt x="1389538" y="408782"/>
                  <a:pt x="1394201" y="495836"/>
                </a:cubicBezTo>
                <a:cubicBezTo>
                  <a:pt x="1393108" y="544213"/>
                  <a:pt x="1347138" y="600326"/>
                  <a:pt x="1295032" y="595005"/>
                </a:cubicBezTo>
                <a:cubicBezTo>
                  <a:pt x="1044558" y="616464"/>
                  <a:pt x="921123" y="553426"/>
                  <a:pt x="685142" y="595005"/>
                </a:cubicBezTo>
                <a:cubicBezTo>
                  <a:pt x="449161" y="636584"/>
                  <a:pt x="274890" y="554536"/>
                  <a:pt x="99169" y="595005"/>
                </a:cubicBezTo>
                <a:cubicBezTo>
                  <a:pt x="29602" y="597855"/>
                  <a:pt x="6025" y="550871"/>
                  <a:pt x="0" y="495836"/>
                </a:cubicBezTo>
                <a:cubicBezTo>
                  <a:pt x="-34795" y="338442"/>
                  <a:pt x="40099" y="237874"/>
                  <a:pt x="0" y="99169"/>
                </a:cubicBezTo>
                <a:close/>
              </a:path>
              <a:path w="1394201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55772" y="-7457"/>
                  <a:pt x="403707" y="15646"/>
                  <a:pt x="673183" y="0"/>
                </a:cubicBezTo>
                <a:cubicBezTo>
                  <a:pt x="942659" y="-15646"/>
                  <a:pt x="1090350" y="6875"/>
                  <a:pt x="1295032" y="0"/>
                </a:cubicBezTo>
                <a:cubicBezTo>
                  <a:pt x="1360889" y="-9703"/>
                  <a:pt x="1384622" y="53027"/>
                  <a:pt x="1394201" y="99169"/>
                </a:cubicBezTo>
                <a:cubicBezTo>
                  <a:pt x="1431115" y="292033"/>
                  <a:pt x="1384857" y="311210"/>
                  <a:pt x="1394201" y="495836"/>
                </a:cubicBezTo>
                <a:cubicBezTo>
                  <a:pt x="1384007" y="547112"/>
                  <a:pt x="1335449" y="587237"/>
                  <a:pt x="1295032" y="595005"/>
                </a:cubicBezTo>
                <a:cubicBezTo>
                  <a:pt x="1165803" y="642718"/>
                  <a:pt x="919820" y="588340"/>
                  <a:pt x="673183" y="595005"/>
                </a:cubicBezTo>
                <a:cubicBezTo>
                  <a:pt x="426546" y="601670"/>
                  <a:pt x="354513" y="576810"/>
                  <a:pt x="99169" y="595005"/>
                </a:cubicBezTo>
                <a:cubicBezTo>
                  <a:pt x="48899" y="595333"/>
                  <a:pt x="2324" y="542351"/>
                  <a:pt x="0" y="495836"/>
                </a:cubicBezTo>
                <a:cubicBezTo>
                  <a:pt x="-9409" y="366153"/>
                  <a:pt x="12496" y="182220"/>
                  <a:pt x="0" y="9916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Acceptable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2293C7E0-5DE5-4147-3973-DC5B3ADA3B37}"/>
              </a:ext>
            </a:extLst>
          </p:cNvPr>
          <p:cNvSpPr/>
          <p:nvPr/>
        </p:nvSpPr>
        <p:spPr>
          <a:xfrm>
            <a:off x="4749591" y="3482645"/>
            <a:ext cx="1570970" cy="595005"/>
          </a:xfrm>
          <a:custGeom>
            <a:avLst/>
            <a:gdLst>
              <a:gd name="connsiteX0" fmla="*/ 0 w 1570970"/>
              <a:gd name="connsiteY0" fmla="*/ 99169 h 595005"/>
              <a:gd name="connsiteX1" fmla="*/ 99169 w 1570970"/>
              <a:gd name="connsiteY1" fmla="*/ 0 h 595005"/>
              <a:gd name="connsiteX2" fmla="*/ 515534 w 1570970"/>
              <a:gd name="connsiteY2" fmla="*/ 0 h 595005"/>
              <a:gd name="connsiteX3" fmla="*/ 973078 w 1570970"/>
              <a:gd name="connsiteY3" fmla="*/ 0 h 595005"/>
              <a:gd name="connsiteX4" fmla="*/ 1471801 w 1570970"/>
              <a:gd name="connsiteY4" fmla="*/ 0 h 595005"/>
              <a:gd name="connsiteX5" fmla="*/ 1570970 w 1570970"/>
              <a:gd name="connsiteY5" fmla="*/ 99169 h 595005"/>
              <a:gd name="connsiteX6" fmla="*/ 1570970 w 1570970"/>
              <a:gd name="connsiteY6" fmla="*/ 495836 h 595005"/>
              <a:gd name="connsiteX7" fmla="*/ 1471801 w 1570970"/>
              <a:gd name="connsiteY7" fmla="*/ 595005 h 595005"/>
              <a:gd name="connsiteX8" fmla="*/ 1041710 w 1570970"/>
              <a:gd name="connsiteY8" fmla="*/ 595005 h 595005"/>
              <a:gd name="connsiteX9" fmla="*/ 625345 w 1570970"/>
              <a:gd name="connsiteY9" fmla="*/ 595005 h 595005"/>
              <a:gd name="connsiteX10" fmla="*/ 99169 w 1570970"/>
              <a:gd name="connsiteY10" fmla="*/ 595005 h 595005"/>
              <a:gd name="connsiteX11" fmla="*/ 0 w 1570970"/>
              <a:gd name="connsiteY11" fmla="*/ 495836 h 595005"/>
              <a:gd name="connsiteX12" fmla="*/ 0 w 1570970"/>
              <a:gd name="connsiteY12" fmla="*/ 99169 h 59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0970" h="595005" fill="none" extrusionOk="0">
                <a:moveTo>
                  <a:pt x="0" y="99169"/>
                </a:moveTo>
                <a:cubicBezTo>
                  <a:pt x="7413" y="39525"/>
                  <a:pt x="46824" y="-1690"/>
                  <a:pt x="99169" y="0"/>
                </a:cubicBezTo>
                <a:cubicBezTo>
                  <a:pt x="212370" y="-16471"/>
                  <a:pt x="393256" y="16206"/>
                  <a:pt x="515534" y="0"/>
                </a:cubicBezTo>
                <a:cubicBezTo>
                  <a:pt x="637813" y="-16206"/>
                  <a:pt x="868749" y="36938"/>
                  <a:pt x="973078" y="0"/>
                </a:cubicBezTo>
                <a:cubicBezTo>
                  <a:pt x="1077407" y="-36938"/>
                  <a:pt x="1238177" y="50099"/>
                  <a:pt x="1471801" y="0"/>
                </a:cubicBezTo>
                <a:cubicBezTo>
                  <a:pt x="1525478" y="-6393"/>
                  <a:pt x="1568306" y="49720"/>
                  <a:pt x="1570970" y="99169"/>
                </a:cubicBezTo>
                <a:cubicBezTo>
                  <a:pt x="1616536" y="208027"/>
                  <a:pt x="1529177" y="375597"/>
                  <a:pt x="1570970" y="495836"/>
                </a:cubicBezTo>
                <a:cubicBezTo>
                  <a:pt x="1580868" y="559596"/>
                  <a:pt x="1522354" y="600431"/>
                  <a:pt x="1471801" y="595005"/>
                </a:cubicBezTo>
                <a:cubicBezTo>
                  <a:pt x="1280349" y="645430"/>
                  <a:pt x="1182915" y="573169"/>
                  <a:pt x="1041710" y="595005"/>
                </a:cubicBezTo>
                <a:cubicBezTo>
                  <a:pt x="900505" y="616841"/>
                  <a:pt x="720872" y="587298"/>
                  <a:pt x="625345" y="595005"/>
                </a:cubicBezTo>
                <a:cubicBezTo>
                  <a:pt x="529818" y="602712"/>
                  <a:pt x="263630" y="580874"/>
                  <a:pt x="99169" y="595005"/>
                </a:cubicBezTo>
                <a:cubicBezTo>
                  <a:pt x="29617" y="588148"/>
                  <a:pt x="2645" y="552055"/>
                  <a:pt x="0" y="495836"/>
                </a:cubicBezTo>
                <a:cubicBezTo>
                  <a:pt x="-33756" y="343742"/>
                  <a:pt x="29029" y="193348"/>
                  <a:pt x="0" y="99169"/>
                </a:cubicBezTo>
                <a:close/>
              </a:path>
              <a:path w="1570970" h="595005" stroke="0" extrusionOk="0">
                <a:moveTo>
                  <a:pt x="0" y="99169"/>
                </a:moveTo>
                <a:cubicBezTo>
                  <a:pt x="-753" y="35357"/>
                  <a:pt x="53898" y="-12970"/>
                  <a:pt x="99169" y="0"/>
                </a:cubicBezTo>
                <a:cubicBezTo>
                  <a:pt x="307244" y="-44689"/>
                  <a:pt x="323734" y="24447"/>
                  <a:pt x="529260" y="0"/>
                </a:cubicBezTo>
                <a:cubicBezTo>
                  <a:pt x="734786" y="-24447"/>
                  <a:pt x="761495" y="46882"/>
                  <a:pt x="959352" y="0"/>
                </a:cubicBezTo>
                <a:cubicBezTo>
                  <a:pt x="1157209" y="-46882"/>
                  <a:pt x="1324981" y="13109"/>
                  <a:pt x="1471801" y="0"/>
                </a:cubicBezTo>
                <a:cubicBezTo>
                  <a:pt x="1531265" y="8951"/>
                  <a:pt x="1556379" y="39520"/>
                  <a:pt x="1570970" y="99169"/>
                </a:cubicBezTo>
                <a:cubicBezTo>
                  <a:pt x="1573200" y="245498"/>
                  <a:pt x="1543156" y="339687"/>
                  <a:pt x="1570970" y="495836"/>
                </a:cubicBezTo>
                <a:cubicBezTo>
                  <a:pt x="1574662" y="540226"/>
                  <a:pt x="1526135" y="602475"/>
                  <a:pt x="1471801" y="595005"/>
                </a:cubicBezTo>
                <a:cubicBezTo>
                  <a:pt x="1375813" y="612744"/>
                  <a:pt x="1261931" y="594328"/>
                  <a:pt x="1055436" y="595005"/>
                </a:cubicBezTo>
                <a:cubicBezTo>
                  <a:pt x="848941" y="595682"/>
                  <a:pt x="697566" y="538283"/>
                  <a:pt x="570439" y="595005"/>
                </a:cubicBezTo>
                <a:cubicBezTo>
                  <a:pt x="443312" y="651727"/>
                  <a:pt x="318684" y="568755"/>
                  <a:pt x="99169" y="595005"/>
                </a:cubicBezTo>
                <a:cubicBezTo>
                  <a:pt x="29677" y="597801"/>
                  <a:pt x="5834" y="548084"/>
                  <a:pt x="0" y="495836"/>
                </a:cubicBezTo>
                <a:cubicBezTo>
                  <a:pt x="-18177" y="352859"/>
                  <a:pt x="10010" y="255719"/>
                  <a:pt x="0" y="99169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Unacceptable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281AF7D-2B0E-F9A4-851F-45D0A1A08BD8}"/>
              </a:ext>
            </a:extLst>
          </p:cNvPr>
          <p:cNvSpPr/>
          <p:nvPr/>
        </p:nvSpPr>
        <p:spPr>
          <a:xfrm>
            <a:off x="852716" y="4824875"/>
            <a:ext cx="5467845" cy="860090"/>
          </a:xfrm>
          <a:custGeom>
            <a:avLst/>
            <a:gdLst>
              <a:gd name="connsiteX0" fmla="*/ 0 w 5467845"/>
              <a:gd name="connsiteY0" fmla="*/ 143351 h 860090"/>
              <a:gd name="connsiteX1" fmla="*/ 143351 w 5467845"/>
              <a:gd name="connsiteY1" fmla="*/ 0 h 860090"/>
              <a:gd name="connsiteX2" fmla="*/ 667222 w 5467845"/>
              <a:gd name="connsiteY2" fmla="*/ 0 h 860090"/>
              <a:gd name="connsiteX3" fmla="*/ 1242905 w 5467845"/>
              <a:gd name="connsiteY3" fmla="*/ 0 h 860090"/>
              <a:gd name="connsiteX4" fmla="*/ 1870399 w 5467845"/>
              <a:gd name="connsiteY4" fmla="*/ 0 h 860090"/>
              <a:gd name="connsiteX5" fmla="*/ 2446081 w 5467845"/>
              <a:gd name="connsiteY5" fmla="*/ 0 h 860090"/>
              <a:gd name="connsiteX6" fmla="*/ 3021764 w 5467845"/>
              <a:gd name="connsiteY6" fmla="*/ 0 h 860090"/>
              <a:gd name="connsiteX7" fmla="*/ 3597446 w 5467845"/>
              <a:gd name="connsiteY7" fmla="*/ 0 h 860090"/>
              <a:gd name="connsiteX8" fmla="*/ 4069506 w 5467845"/>
              <a:gd name="connsiteY8" fmla="*/ 0 h 860090"/>
              <a:gd name="connsiteX9" fmla="*/ 4697000 w 5467845"/>
              <a:gd name="connsiteY9" fmla="*/ 0 h 860090"/>
              <a:gd name="connsiteX10" fmla="*/ 5324494 w 5467845"/>
              <a:gd name="connsiteY10" fmla="*/ 0 h 860090"/>
              <a:gd name="connsiteX11" fmla="*/ 5467845 w 5467845"/>
              <a:gd name="connsiteY11" fmla="*/ 143351 h 860090"/>
              <a:gd name="connsiteX12" fmla="*/ 5467845 w 5467845"/>
              <a:gd name="connsiteY12" fmla="*/ 716739 h 860090"/>
              <a:gd name="connsiteX13" fmla="*/ 5324494 w 5467845"/>
              <a:gd name="connsiteY13" fmla="*/ 860090 h 860090"/>
              <a:gd name="connsiteX14" fmla="*/ 4645189 w 5467845"/>
              <a:gd name="connsiteY14" fmla="*/ 860090 h 860090"/>
              <a:gd name="connsiteX15" fmla="*/ 4017695 w 5467845"/>
              <a:gd name="connsiteY15" fmla="*/ 860090 h 860090"/>
              <a:gd name="connsiteX16" fmla="*/ 3493823 w 5467845"/>
              <a:gd name="connsiteY16" fmla="*/ 860090 h 860090"/>
              <a:gd name="connsiteX17" fmla="*/ 3021764 w 5467845"/>
              <a:gd name="connsiteY17" fmla="*/ 860090 h 860090"/>
              <a:gd name="connsiteX18" fmla="*/ 2394270 w 5467845"/>
              <a:gd name="connsiteY18" fmla="*/ 860090 h 860090"/>
              <a:gd name="connsiteX19" fmla="*/ 1922210 w 5467845"/>
              <a:gd name="connsiteY19" fmla="*/ 860090 h 860090"/>
              <a:gd name="connsiteX20" fmla="*/ 1398339 w 5467845"/>
              <a:gd name="connsiteY20" fmla="*/ 860090 h 860090"/>
              <a:gd name="connsiteX21" fmla="*/ 926279 w 5467845"/>
              <a:gd name="connsiteY21" fmla="*/ 860090 h 860090"/>
              <a:gd name="connsiteX22" fmla="*/ 143351 w 5467845"/>
              <a:gd name="connsiteY22" fmla="*/ 860090 h 860090"/>
              <a:gd name="connsiteX23" fmla="*/ 0 w 5467845"/>
              <a:gd name="connsiteY23" fmla="*/ 716739 h 860090"/>
              <a:gd name="connsiteX24" fmla="*/ 0 w 5467845"/>
              <a:gd name="connsiteY24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67845" h="860090" fill="none" extrusionOk="0">
                <a:moveTo>
                  <a:pt x="0" y="143351"/>
                </a:moveTo>
                <a:cubicBezTo>
                  <a:pt x="2716" y="64069"/>
                  <a:pt x="76542" y="19223"/>
                  <a:pt x="143351" y="0"/>
                </a:cubicBezTo>
                <a:cubicBezTo>
                  <a:pt x="267317" y="-59659"/>
                  <a:pt x="485290" y="39851"/>
                  <a:pt x="667222" y="0"/>
                </a:cubicBezTo>
                <a:cubicBezTo>
                  <a:pt x="849154" y="-39851"/>
                  <a:pt x="983871" y="16031"/>
                  <a:pt x="1242905" y="0"/>
                </a:cubicBezTo>
                <a:cubicBezTo>
                  <a:pt x="1501939" y="-16031"/>
                  <a:pt x="1714420" y="49409"/>
                  <a:pt x="1870399" y="0"/>
                </a:cubicBezTo>
                <a:cubicBezTo>
                  <a:pt x="2026378" y="-49409"/>
                  <a:pt x="2189793" y="19949"/>
                  <a:pt x="2446081" y="0"/>
                </a:cubicBezTo>
                <a:cubicBezTo>
                  <a:pt x="2702369" y="-19949"/>
                  <a:pt x="2782732" y="61954"/>
                  <a:pt x="3021764" y="0"/>
                </a:cubicBezTo>
                <a:cubicBezTo>
                  <a:pt x="3260796" y="-61954"/>
                  <a:pt x="3416177" y="9269"/>
                  <a:pt x="3597446" y="0"/>
                </a:cubicBezTo>
                <a:cubicBezTo>
                  <a:pt x="3778715" y="-9269"/>
                  <a:pt x="3964595" y="54806"/>
                  <a:pt x="4069506" y="0"/>
                </a:cubicBezTo>
                <a:cubicBezTo>
                  <a:pt x="4174417" y="-54806"/>
                  <a:pt x="4411765" y="72635"/>
                  <a:pt x="4697000" y="0"/>
                </a:cubicBezTo>
                <a:cubicBezTo>
                  <a:pt x="4982235" y="-72635"/>
                  <a:pt x="5118775" y="36539"/>
                  <a:pt x="5324494" y="0"/>
                </a:cubicBezTo>
                <a:cubicBezTo>
                  <a:pt x="5403139" y="-4538"/>
                  <a:pt x="5486091" y="58575"/>
                  <a:pt x="5467845" y="143351"/>
                </a:cubicBezTo>
                <a:cubicBezTo>
                  <a:pt x="5504239" y="409670"/>
                  <a:pt x="5446137" y="564387"/>
                  <a:pt x="5467845" y="716739"/>
                </a:cubicBezTo>
                <a:cubicBezTo>
                  <a:pt x="5465878" y="796572"/>
                  <a:pt x="5414600" y="860730"/>
                  <a:pt x="5324494" y="860090"/>
                </a:cubicBezTo>
                <a:cubicBezTo>
                  <a:pt x="5019310" y="919122"/>
                  <a:pt x="4894837" y="781901"/>
                  <a:pt x="4645189" y="860090"/>
                </a:cubicBezTo>
                <a:cubicBezTo>
                  <a:pt x="4395541" y="938279"/>
                  <a:pt x="4257269" y="853546"/>
                  <a:pt x="4017695" y="860090"/>
                </a:cubicBezTo>
                <a:cubicBezTo>
                  <a:pt x="3778121" y="866634"/>
                  <a:pt x="3737731" y="852425"/>
                  <a:pt x="3493823" y="860090"/>
                </a:cubicBezTo>
                <a:cubicBezTo>
                  <a:pt x="3249915" y="867755"/>
                  <a:pt x="3188440" y="857709"/>
                  <a:pt x="3021764" y="860090"/>
                </a:cubicBezTo>
                <a:cubicBezTo>
                  <a:pt x="2855088" y="862471"/>
                  <a:pt x="2621423" y="840425"/>
                  <a:pt x="2394270" y="860090"/>
                </a:cubicBezTo>
                <a:cubicBezTo>
                  <a:pt x="2167117" y="879755"/>
                  <a:pt x="2127050" y="812034"/>
                  <a:pt x="1922210" y="860090"/>
                </a:cubicBezTo>
                <a:cubicBezTo>
                  <a:pt x="1717370" y="908146"/>
                  <a:pt x="1534897" y="831650"/>
                  <a:pt x="1398339" y="860090"/>
                </a:cubicBezTo>
                <a:cubicBezTo>
                  <a:pt x="1261781" y="888530"/>
                  <a:pt x="1062460" y="815021"/>
                  <a:pt x="926279" y="860090"/>
                </a:cubicBezTo>
                <a:cubicBezTo>
                  <a:pt x="790098" y="905159"/>
                  <a:pt x="509431" y="811781"/>
                  <a:pt x="143351" y="860090"/>
                </a:cubicBezTo>
                <a:cubicBezTo>
                  <a:pt x="55044" y="857557"/>
                  <a:pt x="-4505" y="800041"/>
                  <a:pt x="0" y="716739"/>
                </a:cubicBezTo>
                <a:cubicBezTo>
                  <a:pt x="-65118" y="485176"/>
                  <a:pt x="56531" y="371473"/>
                  <a:pt x="0" y="143351"/>
                </a:cubicBezTo>
                <a:close/>
              </a:path>
              <a:path w="5467845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51913" y="-12043"/>
                  <a:pt x="394469" y="32516"/>
                  <a:pt x="615411" y="0"/>
                </a:cubicBezTo>
                <a:cubicBezTo>
                  <a:pt x="836353" y="-32516"/>
                  <a:pt x="991538" y="262"/>
                  <a:pt x="1087470" y="0"/>
                </a:cubicBezTo>
                <a:cubicBezTo>
                  <a:pt x="1183402" y="-262"/>
                  <a:pt x="1363178" y="26497"/>
                  <a:pt x="1507719" y="0"/>
                </a:cubicBezTo>
                <a:cubicBezTo>
                  <a:pt x="1652260" y="-26497"/>
                  <a:pt x="1930234" y="44848"/>
                  <a:pt x="2135213" y="0"/>
                </a:cubicBezTo>
                <a:cubicBezTo>
                  <a:pt x="2340192" y="-44848"/>
                  <a:pt x="2409593" y="19556"/>
                  <a:pt x="2555461" y="0"/>
                </a:cubicBezTo>
                <a:cubicBezTo>
                  <a:pt x="2701329" y="-19556"/>
                  <a:pt x="3060017" y="30160"/>
                  <a:pt x="3234766" y="0"/>
                </a:cubicBezTo>
                <a:cubicBezTo>
                  <a:pt x="3409515" y="-30160"/>
                  <a:pt x="3584782" y="36959"/>
                  <a:pt x="3914072" y="0"/>
                </a:cubicBezTo>
                <a:cubicBezTo>
                  <a:pt x="4243362" y="-36959"/>
                  <a:pt x="4305439" y="48014"/>
                  <a:pt x="4489754" y="0"/>
                </a:cubicBezTo>
                <a:cubicBezTo>
                  <a:pt x="4674069" y="-48014"/>
                  <a:pt x="4966136" y="58823"/>
                  <a:pt x="5324494" y="0"/>
                </a:cubicBezTo>
                <a:cubicBezTo>
                  <a:pt x="5412471" y="643"/>
                  <a:pt x="5469916" y="56823"/>
                  <a:pt x="5467845" y="143351"/>
                </a:cubicBezTo>
                <a:cubicBezTo>
                  <a:pt x="5510613" y="404200"/>
                  <a:pt x="5442457" y="508035"/>
                  <a:pt x="5467845" y="716739"/>
                </a:cubicBezTo>
                <a:cubicBezTo>
                  <a:pt x="5472893" y="805889"/>
                  <a:pt x="5425031" y="862895"/>
                  <a:pt x="5324494" y="860090"/>
                </a:cubicBezTo>
                <a:cubicBezTo>
                  <a:pt x="5089678" y="904659"/>
                  <a:pt x="4895277" y="799487"/>
                  <a:pt x="4697000" y="860090"/>
                </a:cubicBezTo>
                <a:cubicBezTo>
                  <a:pt x="4498723" y="920693"/>
                  <a:pt x="4471899" y="810856"/>
                  <a:pt x="4276752" y="860090"/>
                </a:cubicBezTo>
                <a:cubicBezTo>
                  <a:pt x="4081605" y="909324"/>
                  <a:pt x="3943636" y="806644"/>
                  <a:pt x="3804692" y="860090"/>
                </a:cubicBezTo>
                <a:cubicBezTo>
                  <a:pt x="3665748" y="913536"/>
                  <a:pt x="3356913" y="815931"/>
                  <a:pt x="3229009" y="860090"/>
                </a:cubicBezTo>
                <a:cubicBezTo>
                  <a:pt x="3101105" y="904249"/>
                  <a:pt x="2959510" y="855069"/>
                  <a:pt x="2808761" y="860090"/>
                </a:cubicBezTo>
                <a:cubicBezTo>
                  <a:pt x="2658012" y="865111"/>
                  <a:pt x="2560870" y="812558"/>
                  <a:pt x="2336702" y="860090"/>
                </a:cubicBezTo>
                <a:cubicBezTo>
                  <a:pt x="2112534" y="907622"/>
                  <a:pt x="1983250" y="823106"/>
                  <a:pt x="1812830" y="860090"/>
                </a:cubicBezTo>
                <a:cubicBezTo>
                  <a:pt x="1642410" y="897074"/>
                  <a:pt x="1420071" y="807761"/>
                  <a:pt x="1185336" y="860090"/>
                </a:cubicBezTo>
                <a:cubicBezTo>
                  <a:pt x="950601" y="912419"/>
                  <a:pt x="508631" y="808453"/>
                  <a:pt x="143351" y="860090"/>
                </a:cubicBezTo>
                <a:cubicBezTo>
                  <a:pt x="44048" y="863967"/>
                  <a:pt x="16773" y="796648"/>
                  <a:pt x="0" y="716739"/>
                </a:cubicBezTo>
                <a:cubicBezTo>
                  <a:pt x="-9867" y="511294"/>
                  <a:pt x="66606" y="271702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see how the NORMAN dataset is distributed into these groups!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85CE7B-BA15-1C21-BAB8-3F08F916CC93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14</a:t>
            </a:fld>
            <a:endParaRPr lang="en-US" dirty="0"/>
          </a:p>
        </p:txBody>
      </p:sp>
      <p:pic>
        <p:nvPicPr>
          <p:cNvPr id="76" name="Picture 75" descr="A picture containing text&#10;&#10;Description automatically generated">
            <a:extLst>
              <a:ext uri="{FF2B5EF4-FFF2-40B4-BE49-F238E27FC236}">
                <a16:creationId xmlns:a16="http://schemas.microsoft.com/office/drawing/2014/main" id="{C256F746-1919-D3BF-42C4-CBAD76ABBD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D72AE63-0DA9-4C8B-25BA-CA8126C927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D6F2FC4-CBD5-7A43-6DFE-31860C81042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8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6" grpId="0" animBg="1"/>
      <p:bldP spid="2" grpId="0"/>
      <p:bldP spid="7" grpId="0"/>
      <p:bldP spid="43" grpId="0" animBg="1"/>
      <p:bldP spid="44" grpId="0"/>
      <p:bldP spid="48" grpId="0"/>
      <p:bldP spid="51" grpId="0" animBg="1"/>
      <p:bldP spid="52" grpId="0"/>
      <p:bldP spid="54" grpId="0"/>
      <p:bldP spid="57" grpId="0" animBg="1"/>
      <p:bldP spid="58" grpId="0"/>
      <p:bldP spid="60" grpId="0"/>
      <p:bldP spid="63" grpId="0" animBg="1"/>
      <p:bldP spid="64" grpId="0"/>
      <p:bldP spid="66" grpId="0"/>
      <p:bldP spid="69" grpId="0" animBg="1"/>
      <p:bldP spid="70" grpId="0"/>
      <p:bldP spid="72" grpId="0"/>
      <p:bldP spid="85" grpId="0" animBg="1"/>
      <p:bldP spid="86" grpId="0" animBg="1"/>
      <p:bldP spid="91" grpId="0" animBg="1"/>
      <p:bldP spid="92" grpId="0" animBg="1"/>
      <p:bldP spid="5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Overall assessment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7433E8C-F745-CF95-A6BF-0745F20329D7}"/>
              </a:ext>
            </a:extLst>
          </p:cNvPr>
          <p:cNvSpPr/>
          <p:nvPr/>
        </p:nvSpPr>
        <p:spPr>
          <a:xfrm>
            <a:off x="7077043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90B21-4749-1DFF-071D-991EEA565E04}"/>
              </a:ext>
            </a:extLst>
          </p:cNvPr>
          <p:cNvSpPr txBox="1"/>
          <p:nvPr/>
        </p:nvSpPr>
        <p:spPr>
          <a:xfrm>
            <a:off x="7237233" y="1533787"/>
            <a:ext cx="14863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A0CE02-08DA-DE7D-E62B-B6FC07165F2F}"/>
              </a:ext>
            </a:extLst>
          </p:cNvPr>
          <p:cNvCxnSpPr>
            <a:cxnSpLocks/>
          </p:cNvCxnSpPr>
          <p:nvPr/>
        </p:nvCxnSpPr>
        <p:spPr>
          <a:xfrm>
            <a:off x="7095705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365B7-5B2A-6FCD-1995-B39B61A8BFB0}"/>
              </a:ext>
            </a:extLst>
          </p:cNvPr>
          <p:cNvSpPr txBox="1"/>
          <p:nvPr/>
        </p:nvSpPr>
        <p:spPr>
          <a:xfrm>
            <a:off x="7077044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A</a:t>
            </a: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64617CA5-0570-2D81-DF8B-BB86A5C7A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2058339"/>
            <a:ext cx="335280" cy="33528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FDAB200-30C5-A65F-B917-5C92C56EFFFD}"/>
              </a:ext>
            </a:extLst>
          </p:cNvPr>
          <p:cNvSpPr/>
          <p:nvPr/>
        </p:nvSpPr>
        <p:spPr>
          <a:xfrm>
            <a:off x="7077042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610A0-CD30-2427-999E-5630AD0DEAFA}"/>
              </a:ext>
            </a:extLst>
          </p:cNvPr>
          <p:cNvSpPr txBox="1"/>
          <p:nvPr/>
        </p:nvSpPr>
        <p:spPr>
          <a:xfrm>
            <a:off x="7237232" y="3499447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B97D-D556-ECF3-5586-7532486BC308}"/>
              </a:ext>
            </a:extLst>
          </p:cNvPr>
          <p:cNvCxnSpPr>
            <a:cxnSpLocks/>
          </p:cNvCxnSpPr>
          <p:nvPr/>
        </p:nvCxnSpPr>
        <p:spPr>
          <a:xfrm>
            <a:off x="7095704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4C90B5B-0157-AE70-859D-63E5952B11B1}"/>
              </a:ext>
            </a:extLst>
          </p:cNvPr>
          <p:cNvSpPr txBox="1"/>
          <p:nvPr/>
        </p:nvSpPr>
        <p:spPr>
          <a:xfrm>
            <a:off x="7077043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B</a:t>
            </a:r>
          </a:p>
        </p:txBody>
      </p:sp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043BF602-6931-798A-9514-60EAE9F2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3557409"/>
            <a:ext cx="335280" cy="33528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9BDE5B5-3014-409F-E3E0-1B708657B547}"/>
              </a:ext>
            </a:extLst>
          </p:cNvPr>
          <p:cNvSpPr/>
          <p:nvPr/>
        </p:nvSpPr>
        <p:spPr>
          <a:xfrm>
            <a:off x="7077042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B55D28-1564-48A3-08D7-871D435AE24A}"/>
              </a:ext>
            </a:extLst>
          </p:cNvPr>
          <p:cNvSpPr txBox="1"/>
          <p:nvPr/>
        </p:nvSpPr>
        <p:spPr>
          <a:xfrm>
            <a:off x="7549015" y="5396848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315488-2C60-713E-4853-1AF68E595468}"/>
              </a:ext>
            </a:extLst>
          </p:cNvPr>
          <p:cNvCxnSpPr>
            <a:cxnSpLocks/>
          </p:cNvCxnSpPr>
          <p:nvPr/>
        </p:nvCxnSpPr>
        <p:spPr>
          <a:xfrm>
            <a:off x="7095704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B294A0-696C-1119-117C-5381010D3120}"/>
              </a:ext>
            </a:extLst>
          </p:cNvPr>
          <p:cNvSpPr txBox="1"/>
          <p:nvPr/>
        </p:nvSpPr>
        <p:spPr>
          <a:xfrm>
            <a:off x="7077043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C</a:t>
            </a:r>
          </a:p>
        </p:txBody>
      </p: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CDED693F-3941-57E7-9575-C0178316B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5497624"/>
            <a:ext cx="335280" cy="335280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59EB9A6-13AC-9B9D-312E-183276A88239}"/>
              </a:ext>
            </a:extLst>
          </p:cNvPr>
          <p:cNvSpPr/>
          <p:nvPr/>
        </p:nvSpPr>
        <p:spPr>
          <a:xfrm>
            <a:off x="9658607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96A4C4-C19C-1E2E-AA29-E734A137AFE5}"/>
              </a:ext>
            </a:extLst>
          </p:cNvPr>
          <p:cNvSpPr txBox="1"/>
          <p:nvPr/>
        </p:nvSpPr>
        <p:spPr>
          <a:xfrm>
            <a:off x="9817578" y="1672999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68EC35-DBF2-886B-12F5-3D4450CDDC37}"/>
              </a:ext>
            </a:extLst>
          </p:cNvPr>
          <p:cNvCxnSpPr>
            <a:cxnSpLocks/>
          </p:cNvCxnSpPr>
          <p:nvPr/>
        </p:nvCxnSpPr>
        <p:spPr>
          <a:xfrm>
            <a:off x="9677269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9AB1B5C-882D-B7D2-20FC-198619912D2E}"/>
              </a:ext>
            </a:extLst>
          </p:cNvPr>
          <p:cNvSpPr txBox="1"/>
          <p:nvPr/>
        </p:nvSpPr>
        <p:spPr>
          <a:xfrm>
            <a:off x="9658608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D</a:t>
            </a:r>
          </a:p>
        </p:txBody>
      </p:sp>
      <p:pic>
        <p:nvPicPr>
          <p:cNvPr id="61" name="Graphic 60" descr="Checkmark with solid fill">
            <a:extLst>
              <a:ext uri="{FF2B5EF4-FFF2-40B4-BE49-F238E27FC236}">
                <a16:creationId xmlns:a16="http://schemas.microsoft.com/office/drawing/2014/main" id="{B9168F7D-81D4-E153-6B30-C7AE26E1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6164" y="1742825"/>
            <a:ext cx="335280" cy="335280"/>
          </a:xfrm>
          <a:prstGeom prst="rect">
            <a:avLst/>
          </a:prstGeom>
        </p:spPr>
      </p:pic>
      <p:pic>
        <p:nvPicPr>
          <p:cNvPr id="62" name="Graphic 61" descr="Close with solid fill">
            <a:extLst>
              <a:ext uri="{FF2B5EF4-FFF2-40B4-BE49-F238E27FC236}">
                <a16:creationId xmlns:a16="http://schemas.microsoft.com/office/drawing/2014/main" id="{21905FDC-8F4A-AABB-FF10-D233CB38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2100009"/>
            <a:ext cx="335280" cy="335280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7F54D90-AC45-E31F-6368-A3B6F7BCFA77}"/>
              </a:ext>
            </a:extLst>
          </p:cNvPr>
          <p:cNvSpPr/>
          <p:nvPr/>
        </p:nvSpPr>
        <p:spPr>
          <a:xfrm>
            <a:off x="9658606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A10224-2A79-6830-6293-BAAD84B061F6}"/>
              </a:ext>
            </a:extLst>
          </p:cNvPr>
          <p:cNvSpPr txBox="1"/>
          <p:nvPr/>
        </p:nvSpPr>
        <p:spPr>
          <a:xfrm>
            <a:off x="10120557" y="3474532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99B46F1-4307-5D45-3EFD-50A667D14D0A}"/>
              </a:ext>
            </a:extLst>
          </p:cNvPr>
          <p:cNvCxnSpPr>
            <a:cxnSpLocks/>
          </p:cNvCxnSpPr>
          <p:nvPr/>
        </p:nvCxnSpPr>
        <p:spPr>
          <a:xfrm>
            <a:off x="9677268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2740A8B-7A75-C862-4057-B75F4854DC75}"/>
              </a:ext>
            </a:extLst>
          </p:cNvPr>
          <p:cNvSpPr txBox="1"/>
          <p:nvPr/>
        </p:nvSpPr>
        <p:spPr>
          <a:xfrm>
            <a:off x="9658607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E</a:t>
            </a:r>
          </a:p>
        </p:txBody>
      </p:sp>
      <p:pic>
        <p:nvPicPr>
          <p:cNvPr id="67" name="Graphic 66" descr="Checkmark with solid fill">
            <a:extLst>
              <a:ext uri="{FF2B5EF4-FFF2-40B4-BE49-F238E27FC236}">
                <a16:creationId xmlns:a16="http://schemas.microsoft.com/office/drawing/2014/main" id="{4EEBF2A0-6D91-A947-BDFE-74F6A6093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66164" y="3538461"/>
            <a:ext cx="335280" cy="335280"/>
          </a:xfrm>
          <a:prstGeom prst="rect">
            <a:avLst/>
          </a:prstGeom>
        </p:spPr>
      </p:pic>
      <p:pic>
        <p:nvPicPr>
          <p:cNvPr id="68" name="Graphic 67" descr="Close with solid fill">
            <a:extLst>
              <a:ext uri="{FF2B5EF4-FFF2-40B4-BE49-F238E27FC236}">
                <a16:creationId xmlns:a16="http://schemas.microsoft.com/office/drawing/2014/main" id="{5B664A02-B48A-8C55-AE36-63B42072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3919711"/>
            <a:ext cx="335280" cy="335280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52CF245-50C0-8714-F20E-DEF888B33E05}"/>
              </a:ext>
            </a:extLst>
          </p:cNvPr>
          <p:cNvSpPr/>
          <p:nvPr/>
        </p:nvSpPr>
        <p:spPr>
          <a:xfrm>
            <a:off x="9658606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E597EF-331B-F7A7-ED5A-1E456E3FFCDB}"/>
              </a:ext>
            </a:extLst>
          </p:cNvPr>
          <p:cNvSpPr txBox="1"/>
          <p:nvPr/>
        </p:nvSpPr>
        <p:spPr>
          <a:xfrm>
            <a:off x="9817578" y="5423922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0E397A6-97B1-B289-99BA-2B76B84470D5}"/>
              </a:ext>
            </a:extLst>
          </p:cNvPr>
          <p:cNvCxnSpPr>
            <a:cxnSpLocks/>
          </p:cNvCxnSpPr>
          <p:nvPr/>
        </p:nvCxnSpPr>
        <p:spPr>
          <a:xfrm>
            <a:off x="9677268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E37FA3-5E9E-029A-C14B-1DDABED6F815}"/>
              </a:ext>
            </a:extLst>
          </p:cNvPr>
          <p:cNvSpPr txBox="1"/>
          <p:nvPr/>
        </p:nvSpPr>
        <p:spPr>
          <a:xfrm>
            <a:off x="9658607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F</a:t>
            </a:r>
          </a:p>
        </p:txBody>
      </p:sp>
      <p:pic>
        <p:nvPicPr>
          <p:cNvPr id="74" name="Graphic 73" descr="Close with solid fill">
            <a:extLst>
              <a:ext uri="{FF2B5EF4-FFF2-40B4-BE49-F238E27FC236}">
                <a16:creationId xmlns:a16="http://schemas.microsoft.com/office/drawing/2014/main" id="{2C401F69-F545-6AAD-A152-0B6405352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5866979"/>
            <a:ext cx="335280" cy="335280"/>
          </a:xfrm>
          <a:prstGeom prst="rect">
            <a:avLst/>
          </a:prstGeom>
        </p:spPr>
      </p:pic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64D98C69-603E-B479-F740-3B6AC33D5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2348631"/>
            <a:ext cx="335280" cy="335280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B82E5127-366D-AF23-3906-917EC4CE6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1768046"/>
            <a:ext cx="335280" cy="335280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E4FB5305-D58E-BBAA-188B-303020048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1477753"/>
            <a:ext cx="335280" cy="335280"/>
          </a:xfrm>
          <a:prstGeom prst="rect">
            <a:avLst/>
          </a:prstGeom>
        </p:spPr>
      </p:pic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6A205E5-4364-9545-8043-6A75D22A7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3915920"/>
            <a:ext cx="335280" cy="335280"/>
          </a:xfrm>
          <a:prstGeom prst="rect">
            <a:avLst/>
          </a:prstGeom>
        </p:spPr>
      </p:pic>
      <p:pic>
        <p:nvPicPr>
          <p:cNvPr id="81" name="Graphic 80" descr="Checkmark with solid fill">
            <a:extLst>
              <a:ext uri="{FF2B5EF4-FFF2-40B4-BE49-F238E27FC236}">
                <a16:creationId xmlns:a16="http://schemas.microsoft.com/office/drawing/2014/main" id="{20F0A28E-E382-CF5C-F61F-20E2903C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885" y="5834783"/>
            <a:ext cx="335280" cy="335280"/>
          </a:xfrm>
          <a:prstGeom prst="rect">
            <a:avLst/>
          </a:prstGeom>
        </p:spPr>
      </p:pic>
      <p:pic>
        <p:nvPicPr>
          <p:cNvPr id="82" name="Graphic 81" descr="Close with solid fill">
            <a:extLst>
              <a:ext uri="{FF2B5EF4-FFF2-40B4-BE49-F238E27FC236}">
                <a16:creationId xmlns:a16="http://schemas.microsoft.com/office/drawing/2014/main" id="{7F4C1B7C-73AE-1D9D-FA95-167627A83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66164" y="5494910"/>
            <a:ext cx="335280" cy="33528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1DFBE0D-A101-0755-A941-31EDE4FBE05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39" y="1090379"/>
            <a:ext cx="6354477" cy="423574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C2DFD18-ED33-CB22-358F-2B56DC2D36E6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15</a:t>
            </a:fld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E6839F9-BEA1-0A11-3418-A5097EDBD6A5}"/>
              </a:ext>
            </a:extLst>
          </p:cNvPr>
          <p:cNvSpPr/>
          <p:nvPr/>
        </p:nvSpPr>
        <p:spPr>
          <a:xfrm>
            <a:off x="143749" y="5400771"/>
            <a:ext cx="6669265" cy="860090"/>
          </a:xfrm>
          <a:custGeom>
            <a:avLst/>
            <a:gdLst>
              <a:gd name="connsiteX0" fmla="*/ 0 w 6669265"/>
              <a:gd name="connsiteY0" fmla="*/ 143351 h 860090"/>
              <a:gd name="connsiteX1" fmla="*/ 143351 w 6669265"/>
              <a:gd name="connsiteY1" fmla="*/ 0 h 860090"/>
              <a:gd name="connsiteX2" fmla="*/ 723584 w 6669265"/>
              <a:gd name="connsiteY2" fmla="*/ 0 h 860090"/>
              <a:gd name="connsiteX3" fmla="*/ 1176166 w 6669265"/>
              <a:gd name="connsiteY3" fmla="*/ 0 h 860090"/>
              <a:gd name="connsiteX4" fmla="*/ 1820224 w 6669265"/>
              <a:gd name="connsiteY4" fmla="*/ 0 h 860090"/>
              <a:gd name="connsiteX5" fmla="*/ 2272806 w 6669265"/>
              <a:gd name="connsiteY5" fmla="*/ 0 h 860090"/>
              <a:gd name="connsiteX6" fmla="*/ 2916865 w 6669265"/>
              <a:gd name="connsiteY6" fmla="*/ 0 h 860090"/>
              <a:gd name="connsiteX7" fmla="*/ 3369446 w 6669265"/>
              <a:gd name="connsiteY7" fmla="*/ 0 h 860090"/>
              <a:gd name="connsiteX8" fmla="*/ 4013505 w 6669265"/>
              <a:gd name="connsiteY8" fmla="*/ 0 h 860090"/>
              <a:gd name="connsiteX9" fmla="*/ 4657564 w 6669265"/>
              <a:gd name="connsiteY9" fmla="*/ 0 h 860090"/>
              <a:gd name="connsiteX10" fmla="*/ 5173971 w 6669265"/>
              <a:gd name="connsiteY10" fmla="*/ 0 h 860090"/>
              <a:gd name="connsiteX11" fmla="*/ 5562727 w 6669265"/>
              <a:gd name="connsiteY11" fmla="*/ 0 h 860090"/>
              <a:gd name="connsiteX12" fmla="*/ 6525914 w 6669265"/>
              <a:gd name="connsiteY12" fmla="*/ 0 h 860090"/>
              <a:gd name="connsiteX13" fmla="*/ 6669265 w 6669265"/>
              <a:gd name="connsiteY13" fmla="*/ 143351 h 860090"/>
              <a:gd name="connsiteX14" fmla="*/ 6669265 w 6669265"/>
              <a:gd name="connsiteY14" fmla="*/ 716739 h 860090"/>
              <a:gd name="connsiteX15" fmla="*/ 6525914 w 6669265"/>
              <a:gd name="connsiteY15" fmla="*/ 860090 h 860090"/>
              <a:gd name="connsiteX16" fmla="*/ 5945681 w 6669265"/>
              <a:gd name="connsiteY16" fmla="*/ 860090 h 860090"/>
              <a:gd name="connsiteX17" fmla="*/ 5556925 w 6669265"/>
              <a:gd name="connsiteY17" fmla="*/ 860090 h 860090"/>
              <a:gd name="connsiteX18" fmla="*/ 5168169 w 6669265"/>
              <a:gd name="connsiteY18" fmla="*/ 860090 h 860090"/>
              <a:gd name="connsiteX19" fmla="*/ 4715587 w 6669265"/>
              <a:gd name="connsiteY19" fmla="*/ 860090 h 860090"/>
              <a:gd name="connsiteX20" fmla="*/ 4071528 w 6669265"/>
              <a:gd name="connsiteY20" fmla="*/ 860090 h 860090"/>
              <a:gd name="connsiteX21" fmla="*/ 3618947 w 6669265"/>
              <a:gd name="connsiteY21" fmla="*/ 860090 h 860090"/>
              <a:gd name="connsiteX22" fmla="*/ 3102539 w 6669265"/>
              <a:gd name="connsiteY22" fmla="*/ 860090 h 860090"/>
              <a:gd name="connsiteX23" fmla="*/ 2394655 w 6669265"/>
              <a:gd name="connsiteY23" fmla="*/ 860090 h 860090"/>
              <a:gd name="connsiteX24" fmla="*/ 1750596 w 6669265"/>
              <a:gd name="connsiteY24" fmla="*/ 860090 h 860090"/>
              <a:gd name="connsiteX25" fmla="*/ 1106538 w 6669265"/>
              <a:gd name="connsiteY25" fmla="*/ 860090 h 860090"/>
              <a:gd name="connsiteX26" fmla="*/ 143351 w 6669265"/>
              <a:gd name="connsiteY26" fmla="*/ 860090 h 860090"/>
              <a:gd name="connsiteX27" fmla="*/ 0 w 6669265"/>
              <a:gd name="connsiteY27" fmla="*/ 716739 h 860090"/>
              <a:gd name="connsiteX28" fmla="*/ 0 w 6669265"/>
              <a:gd name="connsiteY28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669265" h="860090" fill="none" extrusionOk="0">
                <a:moveTo>
                  <a:pt x="0" y="143351"/>
                </a:moveTo>
                <a:cubicBezTo>
                  <a:pt x="-1501" y="77479"/>
                  <a:pt x="52480" y="-1575"/>
                  <a:pt x="143351" y="0"/>
                </a:cubicBezTo>
                <a:cubicBezTo>
                  <a:pt x="378559" y="-57542"/>
                  <a:pt x="592724" y="14534"/>
                  <a:pt x="723584" y="0"/>
                </a:cubicBezTo>
                <a:cubicBezTo>
                  <a:pt x="854444" y="-14534"/>
                  <a:pt x="968193" y="25187"/>
                  <a:pt x="1176166" y="0"/>
                </a:cubicBezTo>
                <a:cubicBezTo>
                  <a:pt x="1384139" y="-25187"/>
                  <a:pt x="1557120" y="27386"/>
                  <a:pt x="1820224" y="0"/>
                </a:cubicBezTo>
                <a:cubicBezTo>
                  <a:pt x="2083328" y="-27386"/>
                  <a:pt x="2177841" y="13194"/>
                  <a:pt x="2272806" y="0"/>
                </a:cubicBezTo>
                <a:cubicBezTo>
                  <a:pt x="2367771" y="-13194"/>
                  <a:pt x="2619156" y="44222"/>
                  <a:pt x="2916865" y="0"/>
                </a:cubicBezTo>
                <a:cubicBezTo>
                  <a:pt x="3214574" y="-44222"/>
                  <a:pt x="3174249" y="31437"/>
                  <a:pt x="3369446" y="0"/>
                </a:cubicBezTo>
                <a:cubicBezTo>
                  <a:pt x="3564643" y="-31437"/>
                  <a:pt x="3812699" y="29227"/>
                  <a:pt x="4013505" y="0"/>
                </a:cubicBezTo>
                <a:cubicBezTo>
                  <a:pt x="4214311" y="-29227"/>
                  <a:pt x="4351616" y="75502"/>
                  <a:pt x="4657564" y="0"/>
                </a:cubicBezTo>
                <a:cubicBezTo>
                  <a:pt x="4963512" y="-75502"/>
                  <a:pt x="5031581" y="32230"/>
                  <a:pt x="5173971" y="0"/>
                </a:cubicBezTo>
                <a:cubicBezTo>
                  <a:pt x="5316361" y="-32230"/>
                  <a:pt x="5458058" y="37660"/>
                  <a:pt x="5562727" y="0"/>
                </a:cubicBezTo>
                <a:cubicBezTo>
                  <a:pt x="5667396" y="-37660"/>
                  <a:pt x="6295794" y="36887"/>
                  <a:pt x="6525914" y="0"/>
                </a:cubicBezTo>
                <a:cubicBezTo>
                  <a:pt x="6603227" y="-5217"/>
                  <a:pt x="6653664" y="80667"/>
                  <a:pt x="6669265" y="143351"/>
                </a:cubicBezTo>
                <a:cubicBezTo>
                  <a:pt x="6697987" y="262459"/>
                  <a:pt x="6653056" y="595536"/>
                  <a:pt x="6669265" y="716739"/>
                </a:cubicBezTo>
                <a:cubicBezTo>
                  <a:pt x="6674075" y="786546"/>
                  <a:pt x="6613892" y="881990"/>
                  <a:pt x="6525914" y="860090"/>
                </a:cubicBezTo>
                <a:cubicBezTo>
                  <a:pt x="6319608" y="894056"/>
                  <a:pt x="6090185" y="827289"/>
                  <a:pt x="5945681" y="860090"/>
                </a:cubicBezTo>
                <a:cubicBezTo>
                  <a:pt x="5801177" y="892891"/>
                  <a:pt x="5653159" y="858284"/>
                  <a:pt x="5556925" y="860090"/>
                </a:cubicBezTo>
                <a:cubicBezTo>
                  <a:pt x="5460691" y="861896"/>
                  <a:pt x="5354285" y="820541"/>
                  <a:pt x="5168169" y="860090"/>
                </a:cubicBezTo>
                <a:cubicBezTo>
                  <a:pt x="4982053" y="899639"/>
                  <a:pt x="4935788" y="811057"/>
                  <a:pt x="4715587" y="860090"/>
                </a:cubicBezTo>
                <a:cubicBezTo>
                  <a:pt x="4495386" y="909123"/>
                  <a:pt x="4319965" y="788030"/>
                  <a:pt x="4071528" y="860090"/>
                </a:cubicBezTo>
                <a:cubicBezTo>
                  <a:pt x="3823091" y="932150"/>
                  <a:pt x="3738516" y="826885"/>
                  <a:pt x="3618947" y="860090"/>
                </a:cubicBezTo>
                <a:cubicBezTo>
                  <a:pt x="3499378" y="893295"/>
                  <a:pt x="3231633" y="857659"/>
                  <a:pt x="3102539" y="860090"/>
                </a:cubicBezTo>
                <a:cubicBezTo>
                  <a:pt x="2973445" y="862521"/>
                  <a:pt x="2696922" y="795755"/>
                  <a:pt x="2394655" y="860090"/>
                </a:cubicBezTo>
                <a:cubicBezTo>
                  <a:pt x="2092388" y="924425"/>
                  <a:pt x="1997419" y="808873"/>
                  <a:pt x="1750596" y="860090"/>
                </a:cubicBezTo>
                <a:cubicBezTo>
                  <a:pt x="1503773" y="911307"/>
                  <a:pt x="1409154" y="838792"/>
                  <a:pt x="1106538" y="860090"/>
                </a:cubicBezTo>
                <a:cubicBezTo>
                  <a:pt x="803922" y="881388"/>
                  <a:pt x="573447" y="846678"/>
                  <a:pt x="143351" y="860090"/>
                </a:cubicBezTo>
                <a:cubicBezTo>
                  <a:pt x="71131" y="866636"/>
                  <a:pt x="-6295" y="817719"/>
                  <a:pt x="0" y="716739"/>
                </a:cubicBezTo>
                <a:cubicBezTo>
                  <a:pt x="-7752" y="600704"/>
                  <a:pt x="62883" y="352331"/>
                  <a:pt x="0" y="143351"/>
                </a:cubicBezTo>
                <a:close/>
              </a:path>
              <a:path w="6669265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334030" y="-3026"/>
                  <a:pt x="436968" y="44641"/>
                  <a:pt x="595933" y="0"/>
                </a:cubicBezTo>
                <a:cubicBezTo>
                  <a:pt x="754898" y="-44641"/>
                  <a:pt x="944422" y="37405"/>
                  <a:pt x="1048514" y="0"/>
                </a:cubicBezTo>
                <a:cubicBezTo>
                  <a:pt x="1152606" y="-37405"/>
                  <a:pt x="1358056" y="33982"/>
                  <a:pt x="1437271" y="0"/>
                </a:cubicBezTo>
                <a:cubicBezTo>
                  <a:pt x="1516486" y="-33982"/>
                  <a:pt x="1835709" y="45395"/>
                  <a:pt x="2081329" y="0"/>
                </a:cubicBezTo>
                <a:cubicBezTo>
                  <a:pt x="2326949" y="-45395"/>
                  <a:pt x="2367666" y="32416"/>
                  <a:pt x="2470085" y="0"/>
                </a:cubicBezTo>
                <a:cubicBezTo>
                  <a:pt x="2572504" y="-32416"/>
                  <a:pt x="2929622" y="67782"/>
                  <a:pt x="3177970" y="0"/>
                </a:cubicBezTo>
                <a:cubicBezTo>
                  <a:pt x="3426319" y="-67782"/>
                  <a:pt x="3706541" y="76605"/>
                  <a:pt x="3885854" y="0"/>
                </a:cubicBezTo>
                <a:cubicBezTo>
                  <a:pt x="4065167" y="-76605"/>
                  <a:pt x="4209644" y="53813"/>
                  <a:pt x="4466087" y="0"/>
                </a:cubicBezTo>
                <a:cubicBezTo>
                  <a:pt x="4722530" y="-53813"/>
                  <a:pt x="4752975" y="29002"/>
                  <a:pt x="4982494" y="0"/>
                </a:cubicBezTo>
                <a:cubicBezTo>
                  <a:pt x="5212013" y="-29002"/>
                  <a:pt x="5546614" y="10015"/>
                  <a:pt x="5690378" y="0"/>
                </a:cubicBezTo>
                <a:cubicBezTo>
                  <a:pt x="5834142" y="-10015"/>
                  <a:pt x="6159160" y="25880"/>
                  <a:pt x="6525914" y="0"/>
                </a:cubicBezTo>
                <a:cubicBezTo>
                  <a:pt x="6600619" y="848"/>
                  <a:pt x="6684055" y="57785"/>
                  <a:pt x="6669265" y="143351"/>
                </a:cubicBezTo>
                <a:cubicBezTo>
                  <a:pt x="6698851" y="417693"/>
                  <a:pt x="6632003" y="543393"/>
                  <a:pt x="6669265" y="716739"/>
                </a:cubicBezTo>
                <a:cubicBezTo>
                  <a:pt x="6675438" y="791852"/>
                  <a:pt x="6618936" y="850435"/>
                  <a:pt x="6525914" y="860090"/>
                </a:cubicBezTo>
                <a:cubicBezTo>
                  <a:pt x="6357946" y="898802"/>
                  <a:pt x="6324959" y="813877"/>
                  <a:pt x="6137158" y="860090"/>
                </a:cubicBezTo>
                <a:cubicBezTo>
                  <a:pt x="5949357" y="906303"/>
                  <a:pt x="5831510" y="840971"/>
                  <a:pt x="5556925" y="860090"/>
                </a:cubicBezTo>
                <a:cubicBezTo>
                  <a:pt x="5282340" y="879209"/>
                  <a:pt x="5308863" y="827878"/>
                  <a:pt x="5168169" y="860090"/>
                </a:cubicBezTo>
                <a:cubicBezTo>
                  <a:pt x="5027475" y="892302"/>
                  <a:pt x="4838394" y="828641"/>
                  <a:pt x="4715587" y="860090"/>
                </a:cubicBezTo>
                <a:cubicBezTo>
                  <a:pt x="4592780" y="891539"/>
                  <a:pt x="4423210" y="845581"/>
                  <a:pt x="4199180" y="860090"/>
                </a:cubicBezTo>
                <a:cubicBezTo>
                  <a:pt x="3975150" y="874599"/>
                  <a:pt x="3849042" y="830449"/>
                  <a:pt x="3555121" y="860090"/>
                </a:cubicBezTo>
                <a:cubicBezTo>
                  <a:pt x="3261200" y="889731"/>
                  <a:pt x="3121702" y="852570"/>
                  <a:pt x="2974888" y="860090"/>
                </a:cubicBezTo>
                <a:cubicBezTo>
                  <a:pt x="2828074" y="867610"/>
                  <a:pt x="2524765" y="815101"/>
                  <a:pt x="2394655" y="860090"/>
                </a:cubicBezTo>
                <a:cubicBezTo>
                  <a:pt x="2264545" y="905079"/>
                  <a:pt x="2055875" y="849416"/>
                  <a:pt x="1814422" y="860090"/>
                </a:cubicBezTo>
                <a:cubicBezTo>
                  <a:pt x="1572969" y="870764"/>
                  <a:pt x="1509601" y="823618"/>
                  <a:pt x="1425666" y="860090"/>
                </a:cubicBezTo>
                <a:cubicBezTo>
                  <a:pt x="1341731" y="896562"/>
                  <a:pt x="1060885" y="807786"/>
                  <a:pt x="781607" y="860090"/>
                </a:cubicBezTo>
                <a:cubicBezTo>
                  <a:pt x="502329" y="912394"/>
                  <a:pt x="381856" y="827377"/>
                  <a:pt x="143351" y="860090"/>
                </a:cubicBezTo>
                <a:cubicBezTo>
                  <a:pt x="57411" y="861159"/>
                  <a:pt x="3378" y="804988"/>
                  <a:pt x="0" y="716739"/>
                </a:cubicBezTo>
                <a:cubicBezTo>
                  <a:pt x="-4690" y="477132"/>
                  <a:pt x="64948" y="405319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the classification of the NORMAN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 based on their compatibility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RPLC analysis in a C18 column!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8F7C0243-07BD-285A-661C-630976EF29F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9F41DC5-BA46-97F6-49DD-E5FA2DF17A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0450171-3367-E4C0-F126-B96D35DFF15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Distribution of the NORMAN dataset into assessment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7433E8C-F745-CF95-A6BF-0745F20329D7}"/>
              </a:ext>
            </a:extLst>
          </p:cNvPr>
          <p:cNvSpPr/>
          <p:nvPr/>
        </p:nvSpPr>
        <p:spPr>
          <a:xfrm>
            <a:off x="4699603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90B21-4749-1DFF-071D-991EEA565E04}"/>
              </a:ext>
            </a:extLst>
          </p:cNvPr>
          <p:cNvSpPr txBox="1"/>
          <p:nvPr/>
        </p:nvSpPr>
        <p:spPr>
          <a:xfrm>
            <a:off x="4859793" y="1533787"/>
            <a:ext cx="14863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  <a:p>
            <a:pPr algn="ctr"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A0CE02-08DA-DE7D-E62B-B6FC07165F2F}"/>
              </a:ext>
            </a:extLst>
          </p:cNvPr>
          <p:cNvCxnSpPr>
            <a:cxnSpLocks/>
          </p:cNvCxnSpPr>
          <p:nvPr/>
        </p:nvCxnSpPr>
        <p:spPr>
          <a:xfrm>
            <a:off x="4718265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4365B7-5B2A-6FCD-1995-B39B61A8BFB0}"/>
              </a:ext>
            </a:extLst>
          </p:cNvPr>
          <p:cNvSpPr txBox="1"/>
          <p:nvPr/>
        </p:nvSpPr>
        <p:spPr>
          <a:xfrm>
            <a:off x="4699604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A</a:t>
            </a: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64617CA5-0570-2D81-DF8B-BB86A5C7A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2058339"/>
            <a:ext cx="335280" cy="33528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FDAB200-30C5-A65F-B917-5C92C56EFFFD}"/>
              </a:ext>
            </a:extLst>
          </p:cNvPr>
          <p:cNvSpPr/>
          <p:nvPr/>
        </p:nvSpPr>
        <p:spPr>
          <a:xfrm>
            <a:off x="4699602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5610A0-CD30-2427-999E-5630AD0DEAFA}"/>
              </a:ext>
            </a:extLst>
          </p:cNvPr>
          <p:cNvSpPr txBox="1"/>
          <p:nvPr/>
        </p:nvSpPr>
        <p:spPr>
          <a:xfrm>
            <a:off x="4859792" y="3499447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82B97D-D556-ECF3-5586-7532486BC308}"/>
              </a:ext>
            </a:extLst>
          </p:cNvPr>
          <p:cNvCxnSpPr>
            <a:cxnSpLocks/>
          </p:cNvCxnSpPr>
          <p:nvPr/>
        </p:nvCxnSpPr>
        <p:spPr>
          <a:xfrm>
            <a:off x="4718264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4C90B5B-0157-AE70-859D-63E5952B11B1}"/>
              </a:ext>
            </a:extLst>
          </p:cNvPr>
          <p:cNvSpPr txBox="1"/>
          <p:nvPr/>
        </p:nvSpPr>
        <p:spPr>
          <a:xfrm>
            <a:off x="4699603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B</a:t>
            </a:r>
          </a:p>
        </p:txBody>
      </p:sp>
      <p:pic>
        <p:nvPicPr>
          <p:cNvPr id="49" name="Graphic 48" descr="Checkmark with solid fill">
            <a:extLst>
              <a:ext uri="{FF2B5EF4-FFF2-40B4-BE49-F238E27FC236}">
                <a16:creationId xmlns:a16="http://schemas.microsoft.com/office/drawing/2014/main" id="{043BF602-6931-798A-9514-60EAE9F20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3557409"/>
            <a:ext cx="335280" cy="335280"/>
          </a:xfrm>
          <a:prstGeom prst="rect">
            <a:avLst/>
          </a:pr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9BDE5B5-3014-409F-E3E0-1B708657B547}"/>
              </a:ext>
            </a:extLst>
          </p:cNvPr>
          <p:cNvSpPr/>
          <p:nvPr/>
        </p:nvSpPr>
        <p:spPr>
          <a:xfrm>
            <a:off x="4699602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B55D28-1564-48A3-08D7-871D435AE24A}"/>
              </a:ext>
            </a:extLst>
          </p:cNvPr>
          <p:cNvSpPr txBox="1"/>
          <p:nvPr/>
        </p:nvSpPr>
        <p:spPr>
          <a:xfrm>
            <a:off x="5171575" y="5396848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5315488-2C60-713E-4853-1AF68E595468}"/>
              </a:ext>
            </a:extLst>
          </p:cNvPr>
          <p:cNvCxnSpPr>
            <a:cxnSpLocks/>
          </p:cNvCxnSpPr>
          <p:nvPr/>
        </p:nvCxnSpPr>
        <p:spPr>
          <a:xfrm>
            <a:off x="4718264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B294A0-696C-1119-117C-5381010D3120}"/>
              </a:ext>
            </a:extLst>
          </p:cNvPr>
          <p:cNvSpPr txBox="1"/>
          <p:nvPr/>
        </p:nvSpPr>
        <p:spPr>
          <a:xfrm>
            <a:off x="4699603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C</a:t>
            </a:r>
          </a:p>
        </p:txBody>
      </p:sp>
      <p:pic>
        <p:nvPicPr>
          <p:cNvPr id="55" name="Graphic 54" descr="Checkmark with solid fill">
            <a:extLst>
              <a:ext uri="{FF2B5EF4-FFF2-40B4-BE49-F238E27FC236}">
                <a16:creationId xmlns:a16="http://schemas.microsoft.com/office/drawing/2014/main" id="{CDED693F-3941-57E7-9575-C0178316B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5497624"/>
            <a:ext cx="335280" cy="335280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59EB9A6-13AC-9B9D-312E-183276A88239}"/>
              </a:ext>
            </a:extLst>
          </p:cNvPr>
          <p:cNvSpPr/>
          <p:nvPr/>
        </p:nvSpPr>
        <p:spPr>
          <a:xfrm>
            <a:off x="8520687" y="1047045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96A4C4-C19C-1E2E-AA29-E734A137AFE5}"/>
              </a:ext>
            </a:extLst>
          </p:cNvPr>
          <p:cNvSpPr txBox="1"/>
          <p:nvPr/>
        </p:nvSpPr>
        <p:spPr>
          <a:xfrm>
            <a:off x="8679658" y="1672999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(n-alkylamide)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68EC35-DBF2-886B-12F5-3D4450CDDC37}"/>
              </a:ext>
            </a:extLst>
          </p:cNvPr>
          <p:cNvCxnSpPr>
            <a:cxnSpLocks/>
          </p:cNvCxnSpPr>
          <p:nvPr/>
        </p:nvCxnSpPr>
        <p:spPr>
          <a:xfrm>
            <a:off x="8539349" y="1460769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9AB1B5C-882D-B7D2-20FC-198619912D2E}"/>
              </a:ext>
            </a:extLst>
          </p:cNvPr>
          <p:cNvSpPr txBox="1"/>
          <p:nvPr/>
        </p:nvSpPr>
        <p:spPr>
          <a:xfrm>
            <a:off x="8520688" y="1071035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D</a:t>
            </a:r>
          </a:p>
        </p:txBody>
      </p:sp>
      <p:pic>
        <p:nvPicPr>
          <p:cNvPr id="61" name="Graphic 60" descr="Checkmark with solid fill">
            <a:extLst>
              <a:ext uri="{FF2B5EF4-FFF2-40B4-BE49-F238E27FC236}">
                <a16:creationId xmlns:a16="http://schemas.microsoft.com/office/drawing/2014/main" id="{B9168F7D-81D4-E153-6B30-C7AE26E1C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8244" y="1742825"/>
            <a:ext cx="335280" cy="335280"/>
          </a:xfrm>
          <a:prstGeom prst="rect">
            <a:avLst/>
          </a:prstGeom>
        </p:spPr>
      </p:pic>
      <p:pic>
        <p:nvPicPr>
          <p:cNvPr id="62" name="Graphic 61" descr="Close with solid fill">
            <a:extLst>
              <a:ext uri="{FF2B5EF4-FFF2-40B4-BE49-F238E27FC236}">
                <a16:creationId xmlns:a16="http://schemas.microsoft.com/office/drawing/2014/main" id="{21905FDC-8F4A-AABB-FF10-D233CB386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8244" y="2100009"/>
            <a:ext cx="335280" cy="335280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7F54D90-AC45-E31F-6368-A3B6F7BCFA77}"/>
              </a:ext>
            </a:extLst>
          </p:cNvPr>
          <p:cNvSpPr/>
          <p:nvPr/>
        </p:nvSpPr>
        <p:spPr>
          <a:xfrm>
            <a:off x="8520686" y="2920251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2A10224-2A79-6830-6293-BAAD84B061F6}"/>
              </a:ext>
            </a:extLst>
          </p:cNvPr>
          <p:cNvSpPr txBox="1"/>
          <p:nvPr/>
        </p:nvSpPr>
        <p:spPr>
          <a:xfrm>
            <a:off x="8982637" y="3474532"/>
            <a:ext cx="862737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r</a:t>
            </a:r>
            <a:r>
              <a:rPr lang="en-US" sz="1400" baseline="-25000" dirty="0"/>
              <a:t>i</a:t>
            </a:r>
            <a:r>
              <a:rPr lang="en-US" sz="1400" dirty="0"/>
              <a:t> (UoA)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99B46F1-4307-5D45-3EFD-50A667D14D0A}"/>
              </a:ext>
            </a:extLst>
          </p:cNvPr>
          <p:cNvCxnSpPr>
            <a:cxnSpLocks/>
          </p:cNvCxnSpPr>
          <p:nvPr/>
        </p:nvCxnSpPr>
        <p:spPr>
          <a:xfrm>
            <a:off x="8539348" y="3333975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2740A8B-7A75-C862-4057-B75F4854DC75}"/>
              </a:ext>
            </a:extLst>
          </p:cNvPr>
          <p:cNvSpPr txBox="1"/>
          <p:nvPr/>
        </p:nvSpPr>
        <p:spPr>
          <a:xfrm>
            <a:off x="8520687" y="2944241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E</a:t>
            </a:r>
          </a:p>
        </p:txBody>
      </p:sp>
      <p:pic>
        <p:nvPicPr>
          <p:cNvPr id="67" name="Graphic 66" descr="Checkmark with solid fill">
            <a:extLst>
              <a:ext uri="{FF2B5EF4-FFF2-40B4-BE49-F238E27FC236}">
                <a16:creationId xmlns:a16="http://schemas.microsoft.com/office/drawing/2014/main" id="{4EEBF2A0-6D91-A947-BDFE-74F6A6093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8244" y="3538461"/>
            <a:ext cx="335280" cy="335280"/>
          </a:xfrm>
          <a:prstGeom prst="rect">
            <a:avLst/>
          </a:prstGeom>
        </p:spPr>
      </p:pic>
      <p:pic>
        <p:nvPicPr>
          <p:cNvPr id="68" name="Graphic 67" descr="Close with solid fill">
            <a:extLst>
              <a:ext uri="{FF2B5EF4-FFF2-40B4-BE49-F238E27FC236}">
                <a16:creationId xmlns:a16="http://schemas.microsoft.com/office/drawing/2014/main" id="{5B664A02-B48A-8C55-AE36-63B42072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8244" y="3919711"/>
            <a:ext cx="335280" cy="335280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52CF245-50C0-8714-F20E-DEF888B33E05}"/>
              </a:ext>
            </a:extLst>
          </p:cNvPr>
          <p:cNvSpPr/>
          <p:nvPr/>
        </p:nvSpPr>
        <p:spPr>
          <a:xfrm>
            <a:off x="8520686" y="4797968"/>
            <a:ext cx="2389645" cy="1594738"/>
          </a:xfrm>
          <a:custGeom>
            <a:avLst/>
            <a:gdLst>
              <a:gd name="connsiteX0" fmla="*/ 0 w 2389645"/>
              <a:gd name="connsiteY0" fmla="*/ 265795 h 1594738"/>
              <a:gd name="connsiteX1" fmla="*/ 265795 w 2389645"/>
              <a:gd name="connsiteY1" fmla="*/ 0 h 1594738"/>
              <a:gd name="connsiteX2" fmla="*/ 748889 w 2389645"/>
              <a:gd name="connsiteY2" fmla="*/ 0 h 1594738"/>
              <a:gd name="connsiteX3" fmla="*/ 1231984 w 2389645"/>
              <a:gd name="connsiteY3" fmla="*/ 0 h 1594738"/>
              <a:gd name="connsiteX4" fmla="*/ 1696497 w 2389645"/>
              <a:gd name="connsiteY4" fmla="*/ 0 h 1594738"/>
              <a:gd name="connsiteX5" fmla="*/ 2123850 w 2389645"/>
              <a:gd name="connsiteY5" fmla="*/ 0 h 1594738"/>
              <a:gd name="connsiteX6" fmla="*/ 2389645 w 2389645"/>
              <a:gd name="connsiteY6" fmla="*/ 265795 h 1594738"/>
              <a:gd name="connsiteX7" fmla="*/ 2389645 w 2389645"/>
              <a:gd name="connsiteY7" fmla="*/ 776106 h 1594738"/>
              <a:gd name="connsiteX8" fmla="*/ 2389645 w 2389645"/>
              <a:gd name="connsiteY8" fmla="*/ 1328943 h 1594738"/>
              <a:gd name="connsiteX9" fmla="*/ 2123850 w 2389645"/>
              <a:gd name="connsiteY9" fmla="*/ 1594738 h 1594738"/>
              <a:gd name="connsiteX10" fmla="*/ 1677917 w 2389645"/>
              <a:gd name="connsiteY10" fmla="*/ 1594738 h 1594738"/>
              <a:gd name="connsiteX11" fmla="*/ 1213403 w 2389645"/>
              <a:gd name="connsiteY11" fmla="*/ 1594738 h 1594738"/>
              <a:gd name="connsiteX12" fmla="*/ 748889 w 2389645"/>
              <a:gd name="connsiteY12" fmla="*/ 1594738 h 1594738"/>
              <a:gd name="connsiteX13" fmla="*/ 265795 w 2389645"/>
              <a:gd name="connsiteY13" fmla="*/ 1594738 h 1594738"/>
              <a:gd name="connsiteX14" fmla="*/ 0 w 2389645"/>
              <a:gd name="connsiteY14" fmla="*/ 1328943 h 1594738"/>
              <a:gd name="connsiteX15" fmla="*/ 0 w 2389645"/>
              <a:gd name="connsiteY15" fmla="*/ 808000 h 1594738"/>
              <a:gd name="connsiteX16" fmla="*/ 0 w 2389645"/>
              <a:gd name="connsiteY16" fmla="*/ 265795 h 159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89645" h="1594738" fill="none" extrusionOk="0">
                <a:moveTo>
                  <a:pt x="0" y="265795"/>
                </a:moveTo>
                <a:cubicBezTo>
                  <a:pt x="-29637" y="114076"/>
                  <a:pt x="102865" y="14672"/>
                  <a:pt x="265795" y="0"/>
                </a:cubicBezTo>
                <a:cubicBezTo>
                  <a:pt x="383704" y="-12212"/>
                  <a:pt x="515491" y="28648"/>
                  <a:pt x="748889" y="0"/>
                </a:cubicBezTo>
                <a:cubicBezTo>
                  <a:pt x="982287" y="-28648"/>
                  <a:pt x="1014908" y="18167"/>
                  <a:pt x="1231984" y="0"/>
                </a:cubicBezTo>
                <a:cubicBezTo>
                  <a:pt x="1449061" y="-18167"/>
                  <a:pt x="1485359" y="46915"/>
                  <a:pt x="1696497" y="0"/>
                </a:cubicBezTo>
                <a:cubicBezTo>
                  <a:pt x="1907635" y="-46915"/>
                  <a:pt x="1972399" y="16917"/>
                  <a:pt x="2123850" y="0"/>
                </a:cubicBezTo>
                <a:cubicBezTo>
                  <a:pt x="2282388" y="-3223"/>
                  <a:pt x="2401031" y="108301"/>
                  <a:pt x="2389645" y="265795"/>
                </a:cubicBezTo>
                <a:cubicBezTo>
                  <a:pt x="2446860" y="393503"/>
                  <a:pt x="2382354" y="621065"/>
                  <a:pt x="2389645" y="776106"/>
                </a:cubicBezTo>
                <a:cubicBezTo>
                  <a:pt x="2396936" y="931147"/>
                  <a:pt x="2334148" y="1117195"/>
                  <a:pt x="2389645" y="1328943"/>
                </a:cubicBezTo>
                <a:cubicBezTo>
                  <a:pt x="2351825" y="1481713"/>
                  <a:pt x="2276473" y="1610401"/>
                  <a:pt x="2123850" y="1594738"/>
                </a:cubicBezTo>
                <a:cubicBezTo>
                  <a:pt x="2004808" y="1628190"/>
                  <a:pt x="1857891" y="1568588"/>
                  <a:pt x="1677917" y="1594738"/>
                </a:cubicBezTo>
                <a:cubicBezTo>
                  <a:pt x="1497943" y="1620888"/>
                  <a:pt x="1320468" y="1591846"/>
                  <a:pt x="1213403" y="1594738"/>
                </a:cubicBezTo>
                <a:cubicBezTo>
                  <a:pt x="1106338" y="1597630"/>
                  <a:pt x="909266" y="1562670"/>
                  <a:pt x="748889" y="1594738"/>
                </a:cubicBezTo>
                <a:cubicBezTo>
                  <a:pt x="588512" y="1626806"/>
                  <a:pt x="385942" y="1543601"/>
                  <a:pt x="265795" y="1594738"/>
                </a:cubicBezTo>
                <a:cubicBezTo>
                  <a:pt x="140083" y="1580930"/>
                  <a:pt x="4445" y="1489173"/>
                  <a:pt x="0" y="1328943"/>
                </a:cubicBezTo>
                <a:cubicBezTo>
                  <a:pt x="-13366" y="1187956"/>
                  <a:pt x="24209" y="961259"/>
                  <a:pt x="0" y="808000"/>
                </a:cubicBezTo>
                <a:cubicBezTo>
                  <a:pt x="-24209" y="654741"/>
                  <a:pt x="45371" y="391601"/>
                  <a:pt x="0" y="265795"/>
                </a:cubicBezTo>
                <a:close/>
              </a:path>
              <a:path w="2389645" h="1594738" stroke="0" extrusionOk="0">
                <a:moveTo>
                  <a:pt x="0" y="265795"/>
                </a:moveTo>
                <a:cubicBezTo>
                  <a:pt x="-1390" y="102302"/>
                  <a:pt x="129974" y="-14985"/>
                  <a:pt x="265795" y="0"/>
                </a:cubicBezTo>
                <a:cubicBezTo>
                  <a:pt x="432044" y="-9033"/>
                  <a:pt x="589675" y="49136"/>
                  <a:pt x="693148" y="0"/>
                </a:cubicBezTo>
                <a:cubicBezTo>
                  <a:pt x="796621" y="-49136"/>
                  <a:pt x="939994" y="37830"/>
                  <a:pt x="1120500" y="0"/>
                </a:cubicBezTo>
                <a:cubicBezTo>
                  <a:pt x="1301006" y="-37830"/>
                  <a:pt x="1359602" y="38330"/>
                  <a:pt x="1529272" y="0"/>
                </a:cubicBezTo>
                <a:cubicBezTo>
                  <a:pt x="1698942" y="-38330"/>
                  <a:pt x="1951744" y="65263"/>
                  <a:pt x="2123850" y="0"/>
                </a:cubicBezTo>
                <a:cubicBezTo>
                  <a:pt x="2241534" y="7949"/>
                  <a:pt x="2377295" y="152384"/>
                  <a:pt x="2389645" y="265795"/>
                </a:cubicBezTo>
                <a:cubicBezTo>
                  <a:pt x="2403876" y="436741"/>
                  <a:pt x="2353482" y="703567"/>
                  <a:pt x="2389645" y="818632"/>
                </a:cubicBezTo>
                <a:cubicBezTo>
                  <a:pt x="2425808" y="933697"/>
                  <a:pt x="2372639" y="1152285"/>
                  <a:pt x="2389645" y="1328943"/>
                </a:cubicBezTo>
                <a:cubicBezTo>
                  <a:pt x="2399632" y="1499852"/>
                  <a:pt x="2272474" y="1586478"/>
                  <a:pt x="2123850" y="1594738"/>
                </a:cubicBezTo>
                <a:cubicBezTo>
                  <a:pt x="1943818" y="1599369"/>
                  <a:pt x="1778333" y="1591667"/>
                  <a:pt x="1640756" y="1594738"/>
                </a:cubicBezTo>
                <a:cubicBezTo>
                  <a:pt x="1503179" y="1597809"/>
                  <a:pt x="1304364" y="1576580"/>
                  <a:pt x="1139081" y="1594738"/>
                </a:cubicBezTo>
                <a:cubicBezTo>
                  <a:pt x="973798" y="1612896"/>
                  <a:pt x="870327" y="1579615"/>
                  <a:pt x="711728" y="1594738"/>
                </a:cubicBezTo>
                <a:cubicBezTo>
                  <a:pt x="553129" y="1609861"/>
                  <a:pt x="380494" y="1564593"/>
                  <a:pt x="265795" y="1594738"/>
                </a:cubicBezTo>
                <a:cubicBezTo>
                  <a:pt x="129676" y="1587719"/>
                  <a:pt x="12638" y="1466929"/>
                  <a:pt x="0" y="1328943"/>
                </a:cubicBezTo>
                <a:cubicBezTo>
                  <a:pt x="-51160" y="1080927"/>
                  <a:pt x="59806" y="1072277"/>
                  <a:pt x="0" y="829263"/>
                </a:cubicBezTo>
                <a:cubicBezTo>
                  <a:pt x="-59806" y="586249"/>
                  <a:pt x="19507" y="423801"/>
                  <a:pt x="0" y="26579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7E597EF-331B-F7A7-ED5A-1E456E3FFCDB}"/>
              </a:ext>
            </a:extLst>
          </p:cNvPr>
          <p:cNvSpPr txBox="1"/>
          <p:nvPr/>
        </p:nvSpPr>
        <p:spPr>
          <a:xfrm>
            <a:off x="8679658" y="5423922"/>
            <a:ext cx="1486304" cy="756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(n-alkylamide)</a:t>
            </a:r>
          </a:p>
          <a:p>
            <a:pPr algn="ctr">
              <a:lnSpc>
                <a:spcPct val="150000"/>
              </a:lnSpc>
              <a:spcAft>
                <a:spcPts val="400"/>
              </a:spcAft>
            </a:pPr>
            <a:r>
              <a:rPr lang="en-US" sz="1400" dirty="0"/>
              <a:t>AD (UoA)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0E397A6-97B1-B289-99BA-2B76B84470D5}"/>
              </a:ext>
            </a:extLst>
          </p:cNvPr>
          <p:cNvCxnSpPr>
            <a:cxnSpLocks/>
          </p:cNvCxnSpPr>
          <p:nvPr/>
        </p:nvCxnSpPr>
        <p:spPr>
          <a:xfrm>
            <a:off x="8539348" y="5211692"/>
            <a:ext cx="2398815" cy="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5E37FA3-5E9E-029A-C14B-1DDABED6F815}"/>
              </a:ext>
            </a:extLst>
          </p:cNvPr>
          <p:cNvSpPr txBox="1"/>
          <p:nvPr/>
        </p:nvSpPr>
        <p:spPr>
          <a:xfrm>
            <a:off x="8520687" y="4821958"/>
            <a:ext cx="2389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 F</a:t>
            </a:r>
          </a:p>
        </p:txBody>
      </p:sp>
      <p:pic>
        <p:nvPicPr>
          <p:cNvPr id="74" name="Graphic 73" descr="Close with solid fill">
            <a:extLst>
              <a:ext uri="{FF2B5EF4-FFF2-40B4-BE49-F238E27FC236}">
                <a16:creationId xmlns:a16="http://schemas.microsoft.com/office/drawing/2014/main" id="{2C401F69-F545-6AAD-A152-0B6405352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8244" y="5866979"/>
            <a:ext cx="335280" cy="335280"/>
          </a:xfrm>
          <a:prstGeom prst="rect">
            <a:avLst/>
          </a:prstGeom>
        </p:spPr>
      </p:pic>
      <p:pic>
        <p:nvPicPr>
          <p:cNvPr id="75" name="Graphic 74" descr="Checkmark with solid fill">
            <a:extLst>
              <a:ext uri="{FF2B5EF4-FFF2-40B4-BE49-F238E27FC236}">
                <a16:creationId xmlns:a16="http://schemas.microsoft.com/office/drawing/2014/main" id="{64D98C69-603E-B479-F740-3B6AC33D5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2348631"/>
            <a:ext cx="335280" cy="335280"/>
          </a:xfrm>
          <a:prstGeom prst="rect">
            <a:avLst/>
          </a:prstGeom>
        </p:spPr>
      </p:pic>
      <p:pic>
        <p:nvPicPr>
          <p:cNvPr id="77" name="Graphic 76" descr="Checkmark with solid fill">
            <a:extLst>
              <a:ext uri="{FF2B5EF4-FFF2-40B4-BE49-F238E27FC236}">
                <a16:creationId xmlns:a16="http://schemas.microsoft.com/office/drawing/2014/main" id="{B82E5127-366D-AF23-3906-917EC4CE6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1768046"/>
            <a:ext cx="335280" cy="335280"/>
          </a:xfrm>
          <a:prstGeom prst="rect">
            <a:avLst/>
          </a:prstGeom>
        </p:spPr>
      </p:pic>
      <p:pic>
        <p:nvPicPr>
          <p:cNvPr id="78" name="Graphic 77" descr="Checkmark with solid fill">
            <a:extLst>
              <a:ext uri="{FF2B5EF4-FFF2-40B4-BE49-F238E27FC236}">
                <a16:creationId xmlns:a16="http://schemas.microsoft.com/office/drawing/2014/main" id="{E4FB5305-D58E-BBAA-188B-303020048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1477753"/>
            <a:ext cx="335280" cy="335280"/>
          </a:xfrm>
          <a:prstGeom prst="rect">
            <a:avLst/>
          </a:prstGeom>
        </p:spPr>
      </p:pic>
      <p:pic>
        <p:nvPicPr>
          <p:cNvPr id="80" name="Graphic 79" descr="Checkmark with solid fill">
            <a:extLst>
              <a:ext uri="{FF2B5EF4-FFF2-40B4-BE49-F238E27FC236}">
                <a16:creationId xmlns:a16="http://schemas.microsoft.com/office/drawing/2014/main" id="{A6A205E5-4364-9545-8043-6A75D22A7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3915920"/>
            <a:ext cx="335280" cy="335280"/>
          </a:xfrm>
          <a:prstGeom prst="rect">
            <a:avLst/>
          </a:prstGeom>
        </p:spPr>
      </p:pic>
      <p:pic>
        <p:nvPicPr>
          <p:cNvPr id="81" name="Graphic 80" descr="Checkmark with solid fill">
            <a:extLst>
              <a:ext uri="{FF2B5EF4-FFF2-40B4-BE49-F238E27FC236}">
                <a16:creationId xmlns:a16="http://schemas.microsoft.com/office/drawing/2014/main" id="{20F0A28E-E382-CF5C-F61F-20E2903C0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445" y="5834783"/>
            <a:ext cx="335280" cy="335280"/>
          </a:xfrm>
          <a:prstGeom prst="rect">
            <a:avLst/>
          </a:prstGeom>
        </p:spPr>
      </p:pic>
      <p:pic>
        <p:nvPicPr>
          <p:cNvPr id="82" name="Graphic 81" descr="Close with solid fill">
            <a:extLst>
              <a:ext uri="{FF2B5EF4-FFF2-40B4-BE49-F238E27FC236}">
                <a16:creationId xmlns:a16="http://schemas.microsoft.com/office/drawing/2014/main" id="{7F4C1B7C-73AE-1D9D-FA95-167627A832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8244" y="5494910"/>
            <a:ext cx="335280" cy="33528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8D3ED4D-E6ED-C92E-074F-50B823B0FCC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2" t="12157" r="21631" b="7683"/>
          <a:stretch/>
        </p:blipFill>
        <p:spPr>
          <a:xfrm>
            <a:off x="486136" y="1777174"/>
            <a:ext cx="3629285" cy="3518291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FD3C9A5-32E8-15C4-7DE0-1B8D219F30EC}"/>
              </a:ext>
            </a:extLst>
          </p:cNvPr>
          <p:cNvSpPr/>
          <p:nvPr/>
        </p:nvSpPr>
        <p:spPr>
          <a:xfrm>
            <a:off x="7259586" y="1649568"/>
            <a:ext cx="780223" cy="523223"/>
          </a:xfrm>
          <a:custGeom>
            <a:avLst/>
            <a:gdLst>
              <a:gd name="connsiteX0" fmla="*/ 0 w 780223"/>
              <a:gd name="connsiteY0" fmla="*/ 169006 h 523223"/>
              <a:gd name="connsiteX1" fmla="*/ 169006 w 780223"/>
              <a:gd name="connsiteY1" fmla="*/ 0 h 523223"/>
              <a:gd name="connsiteX2" fmla="*/ 611217 w 780223"/>
              <a:gd name="connsiteY2" fmla="*/ 0 h 523223"/>
              <a:gd name="connsiteX3" fmla="*/ 780223 w 780223"/>
              <a:gd name="connsiteY3" fmla="*/ 169006 h 523223"/>
              <a:gd name="connsiteX4" fmla="*/ 780223 w 780223"/>
              <a:gd name="connsiteY4" fmla="*/ 354217 h 523223"/>
              <a:gd name="connsiteX5" fmla="*/ 611217 w 780223"/>
              <a:gd name="connsiteY5" fmla="*/ 523223 h 523223"/>
              <a:gd name="connsiteX6" fmla="*/ 169006 w 780223"/>
              <a:gd name="connsiteY6" fmla="*/ 523223 h 523223"/>
              <a:gd name="connsiteX7" fmla="*/ 0 w 780223"/>
              <a:gd name="connsiteY7" fmla="*/ 354217 h 523223"/>
              <a:gd name="connsiteX8" fmla="*/ 0 w 78022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022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40741" y="-4419"/>
                  <a:pt x="417526" y="33617"/>
                  <a:pt x="611217" y="0"/>
                </a:cubicBezTo>
                <a:cubicBezTo>
                  <a:pt x="695478" y="3806"/>
                  <a:pt x="773970" y="69929"/>
                  <a:pt x="780223" y="169006"/>
                </a:cubicBezTo>
                <a:cubicBezTo>
                  <a:pt x="786793" y="259293"/>
                  <a:pt x="767546" y="285080"/>
                  <a:pt x="780223" y="354217"/>
                </a:cubicBezTo>
                <a:cubicBezTo>
                  <a:pt x="782176" y="445956"/>
                  <a:pt x="713148" y="510659"/>
                  <a:pt x="611217" y="523223"/>
                </a:cubicBezTo>
                <a:cubicBezTo>
                  <a:pt x="502691" y="556916"/>
                  <a:pt x="350346" y="478041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78022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62550" y="-5391"/>
                  <a:pt x="431785" y="33957"/>
                  <a:pt x="611217" y="0"/>
                </a:cubicBezTo>
                <a:cubicBezTo>
                  <a:pt x="685310" y="-19703"/>
                  <a:pt x="754986" y="77528"/>
                  <a:pt x="780223" y="169006"/>
                </a:cubicBezTo>
                <a:cubicBezTo>
                  <a:pt x="797780" y="261402"/>
                  <a:pt x="759937" y="268191"/>
                  <a:pt x="780223" y="354217"/>
                </a:cubicBezTo>
                <a:cubicBezTo>
                  <a:pt x="758236" y="453560"/>
                  <a:pt x="698936" y="538415"/>
                  <a:pt x="611217" y="523223"/>
                </a:cubicBezTo>
                <a:cubicBezTo>
                  <a:pt x="491136" y="567987"/>
                  <a:pt x="277627" y="486631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7.2%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71B3D36-DEC8-CB0B-BFFD-BE1DB9EDFB27}"/>
              </a:ext>
            </a:extLst>
          </p:cNvPr>
          <p:cNvSpPr/>
          <p:nvPr/>
        </p:nvSpPr>
        <p:spPr>
          <a:xfrm>
            <a:off x="7259586" y="3444489"/>
            <a:ext cx="899013" cy="523223"/>
          </a:xfrm>
          <a:custGeom>
            <a:avLst/>
            <a:gdLst>
              <a:gd name="connsiteX0" fmla="*/ 0 w 899013"/>
              <a:gd name="connsiteY0" fmla="*/ 169006 h 523223"/>
              <a:gd name="connsiteX1" fmla="*/ 169006 w 899013"/>
              <a:gd name="connsiteY1" fmla="*/ 0 h 523223"/>
              <a:gd name="connsiteX2" fmla="*/ 730007 w 899013"/>
              <a:gd name="connsiteY2" fmla="*/ 0 h 523223"/>
              <a:gd name="connsiteX3" fmla="*/ 899013 w 899013"/>
              <a:gd name="connsiteY3" fmla="*/ 169006 h 523223"/>
              <a:gd name="connsiteX4" fmla="*/ 899013 w 899013"/>
              <a:gd name="connsiteY4" fmla="*/ 354217 h 523223"/>
              <a:gd name="connsiteX5" fmla="*/ 730007 w 899013"/>
              <a:gd name="connsiteY5" fmla="*/ 523223 h 523223"/>
              <a:gd name="connsiteX6" fmla="*/ 169006 w 899013"/>
              <a:gd name="connsiteY6" fmla="*/ 523223 h 523223"/>
              <a:gd name="connsiteX7" fmla="*/ 0 w 899013"/>
              <a:gd name="connsiteY7" fmla="*/ 354217 h 523223"/>
              <a:gd name="connsiteX8" fmla="*/ 0 w 89901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01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58508" y="-49969"/>
                  <a:pt x="560023" y="9587"/>
                  <a:pt x="730007" y="0"/>
                </a:cubicBezTo>
                <a:cubicBezTo>
                  <a:pt x="814268" y="3806"/>
                  <a:pt x="892760" y="69929"/>
                  <a:pt x="899013" y="169006"/>
                </a:cubicBezTo>
                <a:cubicBezTo>
                  <a:pt x="905583" y="259293"/>
                  <a:pt x="886336" y="285080"/>
                  <a:pt x="899013" y="354217"/>
                </a:cubicBezTo>
                <a:cubicBezTo>
                  <a:pt x="900966" y="445956"/>
                  <a:pt x="831938" y="510659"/>
                  <a:pt x="730007" y="523223"/>
                </a:cubicBezTo>
                <a:cubicBezTo>
                  <a:pt x="554151" y="567716"/>
                  <a:pt x="422412" y="462527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89901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427372" y="-25559"/>
                  <a:pt x="579434" y="14179"/>
                  <a:pt x="730007" y="0"/>
                </a:cubicBezTo>
                <a:cubicBezTo>
                  <a:pt x="804100" y="-19703"/>
                  <a:pt x="873776" y="77528"/>
                  <a:pt x="899013" y="169006"/>
                </a:cubicBezTo>
                <a:cubicBezTo>
                  <a:pt x="916570" y="261402"/>
                  <a:pt x="878727" y="268191"/>
                  <a:pt x="899013" y="354217"/>
                </a:cubicBezTo>
                <a:cubicBezTo>
                  <a:pt x="877026" y="453560"/>
                  <a:pt x="817726" y="538415"/>
                  <a:pt x="730007" y="523223"/>
                </a:cubicBezTo>
                <a:cubicBezTo>
                  <a:pt x="456010" y="541679"/>
                  <a:pt x="419295" y="522516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5.0%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BCDA840-9A27-0FE5-C22A-B450E75C4EC2}"/>
              </a:ext>
            </a:extLst>
          </p:cNvPr>
          <p:cNvSpPr/>
          <p:nvPr/>
        </p:nvSpPr>
        <p:spPr>
          <a:xfrm>
            <a:off x="7259586" y="5361535"/>
            <a:ext cx="899013" cy="523223"/>
          </a:xfrm>
          <a:custGeom>
            <a:avLst/>
            <a:gdLst>
              <a:gd name="connsiteX0" fmla="*/ 0 w 899013"/>
              <a:gd name="connsiteY0" fmla="*/ 169006 h 523223"/>
              <a:gd name="connsiteX1" fmla="*/ 169006 w 899013"/>
              <a:gd name="connsiteY1" fmla="*/ 0 h 523223"/>
              <a:gd name="connsiteX2" fmla="*/ 730007 w 899013"/>
              <a:gd name="connsiteY2" fmla="*/ 0 h 523223"/>
              <a:gd name="connsiteX3" fmla="*/ 899013 w 899013"/>
              <a:gd name="connsiteY3" fmla="*/ 169006 h 523223"/>
              <a:gd name="connsiteX4" fmla="*/ 899013 w 899013"/>
              <a:gd name="connsiteY4" fmla="*/ 354217 h 523223"/>
              <a:gd name="connsiteX5" fmla="*/ 730007 w 899013"/>
              <a:gd name="connsiteY5" fmla="*/ 523223 h 523223"/>
              <a:gd name="connsiteX6" fmla="*/ 169006 w 899013"/>
              <a:gd name="connsiteY6" fmla="*/ 523223 h 523223"/>
              <a:gd name="connsiteX7" fmla="*/ 0 w 899013"/>
              <a:gd name="connsiteY7" fmla="*/ 354217 h 523223"/>
              <a:gd name="connsiteX8" fmla="*/ 0 w 89901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901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58508" y="-49969"/>
                  <a:pt x="560023" y="9587"/>
                  <a:pt x="730007" y="0"/>
                </a:cubicBezTo>
                <a:cubicBezTo>
                  <a:pt x="814268" y="3806"/>
                  <a:pt x="892760" y="69929"/>
                  <a:pt x="899013" y="169006"/>
                </a:cubicBezTo>
                <a:cubicBezTo>
                  <a:pt x="905583" y="259293"/>
                  <a:pt x="886336" y="285080"/>
                  <a:pt x="899013" y="354217"/>
                </a:cubicBezTo>
                <a:cubicBezTo>
                  <a:pt x="900966" y="445956"/>
                  <a:pt x="831938" y="510659"/>
                  <a:pt x="730007" y="523223"/>
                </a:cubicBezTo>
                <a:cubicBezTo>
                  <a:pt x="554151" y="567716"/>
                  <a:pt x="422412" y="462527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89901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427372" y="-25559"/>
                  <a:pt x="579434" y="14179"/>
                  <a:pt x="730007" y="0"/>
                </a:cubicBezTo>
                <a:cubicBezTo>
                  <a:pt x="804100" y="-19703"/>
                  <a:pt x="873776" y="77528"/>
                  <a:pt x="899013" y="169006"/>
                </a:cubicBezTo>
                <a:cubicBezTo>
                  <a:pt x="916570" y="261402"/>
                  <a:pt x="878727" y="268191"/>
                  <a:pt x="899013" y="354217"/>
                </a:cubicBezTo>
                <a:cubicBezTo>
                  <a:pt x="877026" y="453560"/>
                  <a:pt x="817726" y="538415"/>
                  <a:pt x="730007" y="523223"/>
                </a:cubicBezTo>
                <a:cubicBezTo>
                  <a:pt x="456010" y="541679"/>
                  <a:pt x="419295" y="522516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19.9%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8706DB5-9655-94B8-62C2-AE2A1388CE9A}"/>
              </a:ext>
            </a:extLst>
          </p:cNvPr>
          <p:cNvSpPr/>
          <p:nvPr/>
        </p:nvSpPr>
        <p:spPr>
          <a:xfrm>
            <a:off x="11069303" y="1649568"/>
            <a:ext cx="780223" cy="523223"/>
          </a:xfrm>
          <a:custGeom>
            <a:avLst/>
            <a:gdLst>
              <a:gd name="connsiteX0" fmla="*/ 0 w 780223"/>
              <a:gd name="connsiteY0" fmla="*/ 169006 h 523223"/>
              <a:gd name="connsiteX1" fmla="*/ 169006 w 780223"/>
              <a:gd name="connsiteY1" fmla="*/ 0 h 523223"/>
              <a:gd name="connsiteX2" fmla="*/ 611217 w 780223"/>
              <a:gd name="connsiteY2" fmla="*/ 0 h 523223"/>
              <a:gd name="connsiteX3" fmla="*/ 780223 w 780223"/>
              <a:gd name="connsiteY3" fmla="*/ 169006 h 523223"/>
              <a:gd name="connsiteX4" fmla="*/ 780223 w 780223"/>
              <a:gd name="connsiteY4" fmla="*/ 354217 h 523223"/>
              <a:gd name="connsiteX5" fmla="*/ 611217 w 780223"/>
              <a:gd name="connsiteY5" fmla="*/ 523223 h 523223"/>
              <a:gd name="connsiteX6" fmla="*/ 169006 w 780223"/>
              <a:gd name="connsiteY6" fmla="*/ 523223 h 523223"/>
              <a:gd name="connsiteX7" fmla="*/ 0 w 780223"/>
              <a:gd name="connsiteY7" fmla="*/ 354217 h 523223"/>
              <a:gd name="connsiteX8" fmla="*/ 0 w 78022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022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40741" y="-4419"/>
                  <a:pt x="417526" y="33617"/>
                  <a:pt x="611217" y="0"/>
                </a:cubicBezTo>
                <a:cubicBezTo>
                  <a:pt x="695478" y="3806"/>
                  <a:pt x="773970" y="69929"/>
                  <a:pt x="780223" y="169006"/>
                </a:cubicBezTo>
                <a:cubicBezTo>
                  <a:pt x="786793" y="259293"/>
                  <a:pt x="767546" y="285080"/>
                  <a:pt x="780223" y="354217"/>
                </a:cubicBezTo>
                <a:cubicBezTo>
                  <a:pt x="782176" y="445956"/>
                  <a:pt x="713148" y="510659"/>
                  <a:pt x="611217" y="523223"/>
                </a:cubicBezTo>
                <a:cubicBezTo>
                  <a:pt x="502691" y="556916"/>
                  <a:pt x="350346" y="478041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78022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62550" y="-5391"/>
                  <a:pt x="431785" y="33957"/>
                  <a:pt x="611217" y="0"/>
                </a:cubicBezTo>
                <a:cubicBezTo>
                  <a:pt x="685310" y="-19703"/>
                  <a:pt x="754986" y="77528"/>
                  <a:pt x="780223" y="169006"/>
                </a:cubicBezTo>
                <a:cubicBezTo>
                  <a:pt x="797780" y="261402"/>
                  <a:pt x="759937" y="268191"/>
                  <a:pt x="780223" y="354217"/>
                </a:cubicBezTo>
                <a:cubicBezTo>
                  <a:pt x="758236" y="453560"/>
                  <a:pt x="698936" y="538415"/>
                  <a:pt x="611217" y="523223"/>
                </a:cubicBezTo>
                <a:cubicBezTo>
                  <a:pt x="491136" y="567987"/>
                  <a:pt x="277627" y="486631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0.6%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77B98FF-B06B-00CD-5162-D722A27CC9DE}"/>
              </a:ext>
            </a:extLst>
          </p:cNvPr>
          <p:cNvSpPr/>
          <p:nvPr/>
        </p:nvSpPr>
        <p:spPr>
          <a:xfrm>
            <a:off x="11069303" y="3456008"/>
            <a:ext cx="780223" cy="523223"/>
          </a:xfrm>
          <a:custGeom>
            <a:avLst/>
            <a:gdLst>
              <a:gd name="connsiteX0" fmla="*/ 0 w 780223"/>
              <a:gd name="connsiteY0" fmla="*/ 169006 h 523223"/>
              <a:gd name="connsiteX1" fmla="*/ 169006 w 780223"/>
              <a:gd name="connsiteY1" fmla="*/ 0 h 523223"/>
              <a:gd name="connsiteX2" fmla="*/ 611217 w 780223"/>
              <a:gd name="connsiteY2" fmla="*/ 0 h 523223"/>
              <a:gd name="connsiteX3" fmla="*/ 780223 w 780223"/>
              <a:gd name="connsiteY3" fmla="*/ 169006 h 523223"/>
              <a:gd name="connsiteX4" fmla="*/ 780223 w 780223"/>
              <a:gd name="connsiteY4" fmla="*/ 354217 h 523223"/>
              <a:gd name="connsiteX5" fmla="*/ 611217 w 780223"/>
              <a:gd name="connsiteY5" fmla="*/ 523223 h 523223"/>
              <a:gd name="connsiteX6" fmla="*/ 169006 w 780223"/>
              <a:gd name="connsiteY6" fmla="*/ 523223 h 523223"/>
              <a:gd name="connsiteX7" fmla="*/ 0 w 780223"/>
              <a:gd name="connsiteY7" fmla="*/ 354217 h 523223"/>
              <a:gd name="connsiteX8" fmla="*/ 0 w 780223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0223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40741" y="-4419"/>
                  <a:pt x="417526" y="33617"/>
                  <a:pt x="611217" y="0"/>
                </a:cubicBezTo>
                <a:cubicBezTo>
                  <a:pt x="695478" y="3806"/>
                  <a:pt x="773970" y="69929"/>
                  <a:pt x="780223" y="169006"/>
                </a:cubicBezTo>
                <a:cubicBezTo>
                  <a:pt x="786793" y="259293"/>
                  <a:pt x="767546" y="285080"/>
                  <a:pt x="780223" y="354217"/>
                </a:cubicBezTo>
                <a:cubicBezTo>
                  <a:pt x="782176" y="445956"/>
                  <a:pt x="713148" y="510659"/>
                  <a:pt x="611217" y="523223"/>
                </a:cubicBezTo>
                <a:cubicBezTo>
                  <a:pt x="502691" y="556916"/>
                  <a:pt x="350346" y="478041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780223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62550" y="-5391"/>
                  <a:pt x="431785" y="33957"/>
                  <a:pt x="611217" y="0"/>
                </a:cubicBezTo>
                <a:cubicBezTo>
                  <a:pt x="685310" y="-19703"/>
                  <a:pt x="754986" y="77528"/>
                  <a:pt x="780223" y="169006"/>
                </a:cubicBezTo>
                <a:cubicBezTo>
                  <a:pt x="797780" y="261402"/>
                  <a:pt x="759937" y="268191"/>
                  <a:pt x="780223" y="354217"/>
                </a:cubicBezTo>
                <a:cubicBezTo>
                  <a:pt x="758236" y="453560"/>
                  <a:pt x="698936" y="538415"/>
                  <a:pt x="611217" y="523223"/>
                </a:cubicBezTo>
                <a:cubicBezTo>
                  <a:pt x="491136" y="567987"/>
                  <a:pt x="277627" y="486631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0.1%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686FFAAA-A860-13FA-CBB1-B4333844AB51}"/>
              </a:ext>
            </a:extLst>
          </p:cNvPr>
          <p:cNvSpPr/>
          <p:nvPr/>
        </p:nvSpPr>
        <p:spPr>
          <a:xfrm>
            <a:off x="11069303" y="5333725"/>
            <a:ext cx="909422" cy="523223"/>
          </a:xfrm>
          <a:custGeom>
            <a:avLst/>
            <a:gdLst>
              <a:gd name="connsiteX0" fmla="*/ 0 w 909422"/>
              <a:gd name="connsiteY0" fmla="*/ 169006 h 523223"/>
              <a:gd name="connsiteX1" fmla="*/ 169006 w 909422"/>
              <a:gd name="connsiteY1" fmla="*/ 0 h 523223"/>
              <a:gd name="connsiteX2" fmla="*/ 740416 w 909422"/>
              <a:gd name="connsiteY2" fmla="*/ 0 h 523223"/>
              <a:gd name="connsiteX3" fmla="*/ 909422 w 909422"/>
              <a:gd name="connsiteY3" fmla="*/ 169006 h 523223"/>
              <a:gd name="connsiteX4" fmla="*/ 909422 w 909422"/>
              <a:gd name="connsiteY4" fmla="*/ 354217 h 523223"/>
              <a:gd name="connsiteX5" fmla="*/ 740416 w 909422"/>
              <a:gd name="connsiteY5" fmla="*/ 523223 h 523223"/>
              <a:gd name="connsiteX6" fmla="*/ 169006 w 909422"/>
              <a:gd name="connsiteY6" fmla="*/ 523223 h 523223"/>
              <a:gd name="connsiteX7" fmla="*/ 0 w 909422"/>
              <a:gd name="connsiteY7" fmla="*/ 354217 h 523223"/>
              <a:gd name="connsiteX8" fmla="*/ 0 w 909422"/>
              <a:gd name="connsiteY8" fmla="*/ 169006 h 52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422" h="523223" fill="none" extrusionOk="0">
                <a:moveTo>
                  <a:pt x="0" y="169006"/>
                </a:moveTo>
                <a:cubicBezTo>
                  <a:pt x="-10071" y="85260"/>
                  <a:pt x="53133" y="-1239"/>
                  <a:pt x="169006" y="0"/>
                </a:cubicBezTo>
                <a:cubicBezTo>
                  <a:pt x="332903" y="-8278"/>
                  <a:pt x="613948" y="22749"/>
                  <a:pt x="740416" y="0"/>
                </a:cubicBezTo>
                <a:cubicBezTo>
                  <a:pt x="824677" y="3806"/>
                  <a:pt x="903169" y="69929"/>
                  <a:pt x="909422" y="169006"/>
                </a:cubicBezTo>
                <a:cubicBezTo>
                  <a:pt x="915992" y="259293"/>
                  <a:pt x="896745" y="285080"/>
                  <a:pt x="909422" y="354217"/>
                </a:cubicBezTo>
                <a:cubicBezTo>
                  <a:pt x="911375" y="445956"/>
                  <a:pt x="842347" y="510659"/>
                  <a:pt x="740416" y="523223"/>
                </a:cubicBezTo>
                <a:cubicBezTo>
                  <a:pt x="577161" y="525996"/>
                  <a:pt x="316070" y="518849"/>
                  <a:pt x="169006" y="523223"/>
                </a:cubicBezTo>
                <a:cubicBezTo>
                  <a:pt x="72146" y="502631"/>
                  <a:pt x="-6445" y="460431"/>
                  <a:pt x="0" y="354217"/>
                </a:cubicBezTo>
                <a:cubicBezTo>
                  <a:pt x="-11712" y="311134"/>
                  <a:pt x="21063" y="253817"/>
                  <a:pt x="0" y="169006"/>
                </a:cubicBezTo>
                <a:close/>
              </a:path>
              <a:path w="909422" h="523223" stroke="0" extrusionOk="0">
                <a:moveTo>
                  <a:pt x="0" y="169006"/>
                </a:moveTo>
                <a:cubicBezTo>
                  <a:pt x="-1176" y="61539"/>
                  <a:pt x="81524" y="-7998"/>
                  <a:pt x="169006" y="0"/>
                </a:cubicBezTo>
                <a:cubicBezTo>
                  <a:pt x="322868" y="-16624"/>
                  <a:pt x="582230" y="66157"/>
                  <a:pt x="740416" y="0"/>
                </a:cubicBezTo>
                <a:cubicBezTo>
                  <a:pt x="814509" y="-19703"/>
                  <a:pt x="884185" y="77528"/>
                  <a:pt x="909422" y="169006"/>
                </a:cubicBezTo>
                <a:cubicBezTo>
                  <a:pt x="926979" y="261402"/>
                  <a:pt x="889136" y="268191"/>
                  <a:pt x="909422" y="354217"/>
                </a:cubicBezTo>
                <a:cubicBezTo>
                  <a:pt x="887435" y="453560"/>
                  <a:pt x="828135" y="538415"/>
                  <a:pt x="740416" y="523223"/>
                </a:cubicBezTo>
                <a:cubicBezTo>
                  <a:pt x="542490" y="553916"/>
                  <a:pt x="333302" y="477900"/>
                  <a:pt x="169006" y="523223"/>
                </a:cubicBezTo>
                <a:cubicBezTo>
                  <a:pt x="58621" y="513673"/>
                  <a:pt x="14804" y="443947"/>
                  <a:pt x="0" y="354217"/>
                </a:cubicBezTo>
                <a:cubicBezTo>
                  <a:pt x="-17584" y="296145"/>
                  <a:pt x="11412" y="254789"/>
                  <a:pt x="0" y="1690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30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67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.1%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7ED66D-C068-0E00-0003-36E8B313B92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16</a:t>
            </a:fld>
            <a:endParaRPr lang="en-US" dirty="0"/>
          </a:p>
        </p:txBody>
      </p:sp>
      <p:pic>
        <p:nvPicPr>
          <p:cNvPr id="94" name="Picture 93" descr="A picture containing text&#10;&#10;Description automatically generated">
            <a:extLst>
              <a:ext uri="{FF2B5EF4-FFF2-40B4-BE49-F238E27FC236}">
                <a16:creationId xmlns:a16="http://schemas.microsoft.com/office/drawing/2014/main" id="{D11CAA2C-3907-0ABB-F0F6-163BCEDA75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0AAE40AF-1171-A564-F057-D7D600BDCB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680AE71E-4C9D-D9B6-E1C5-B1489E6FB81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46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6" grpId="0" animBg="1"/>
      <p:bldP spid="79" grpId="0" animBg="1"/>
      <p:bldP spid="84" grpId="0" animBg="1"/>
      <p:bldP spid="87" grpId="0" animBg="1"/>
      <p:bldP spid="8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478EDD7-605F-9557-6C39-783F347028B1}"/>
              </a:ext>
            </a:extLst>
          </p:cNvPr>
          <p:cNvSpPr/>
          <p:nvPr/>
        </p:nvSpPr>
        <p:spPr>
          <a:xfrm>
            <a:off x="1773688" y="5018475"/>
            <a:ext cx="4841132" cy="1112521"/>
          </a:xfrm>
          <a:custGeom>
            <a:avLst/>
            <a:gdLst>
              <a:gd name="connsiteX0" fmla="*/ 0 w 4841132"/>
              <a:gd name="connsiteY0" fmla="*/ 185424 h 1112521"/>
              <a:gd name="connsiteX1" fmla="*/ 185424 w 4841132"/>
              <a:gd name="connsiteY1" fmla="*/ 0 h 1112521"/>
              <a:gd name="connsiteX2" fmla="*/ 699507 w 4841132"/>
              <a:gd name="connsiteY2" fmla="*/ 0 h 1112521"/>
              <a:gd name="connsiteX3" fmla="*/ 1258292 w 4841132"/>
              <a:gd name="connsiteY3" fmla="*/ 0 h 1112521"/>
              <a:gd name="connsiteX4" fmla="*/ 1861781 w 4841132"/>
              <a:gd name="connsiteY4" fmla="*/ 0 h 1112521"/>
              <a:gd name="connsiteX5" fmla="*/ 2420566 w 4841132"/>
              <a:gd name="connsiteY5" fmla="*/ 0 h 1112521"/>
              <a:gd name="connsiteX6" fmla="*/ 2979352 w 4841132"/>
              <a:gd name="connsiteY6" fmla="*/ 0 h 1112521"/>
              <a:gd name="connsiteX7" fmla="*/ 3538137 w 4841132"/>
              <a:gd name="connsiteY7" fmla="*/ 0 h 1112521"/>
              <a:gd name="connsiteX8" fmla="*/ 4007517 w 4841132"/>
              <a:gd name="connsiteY8" fmla="*/ 0 h 1112521"/>
              <a:gd name="connsiteX9" fmla="*/ 4655708 w 4841132"/>
              <a:gd name="connsiteY9" fmla="*/ 0 h 1112521"/>
              <a:gd name="connsiteX10" fmla="*/ 4841132 w 4841132"/>
              <a:gd name="connsiteY10" fmla="*/ 185424 h 1112521"/>
              <a:gd name="connsiteX11" fmla="*/ 4841132 w 4841132"/>
              <a:gd name="connsiteY11" fmla="*/ 548844 h 1112521"/>
              <a:gd name="connsiteX12" fmla="*/ 4841132 w 4841132"/>
              <a:gd name="connsiteY12" fmla="*/ 927097 h 1112521"/>
              <a:gd name="connsiteX13" fmla="*/ 4655708 w 4841132"/>
              <a:gd name="connsiteY13" fmla="*/ 1112521 h 1112521"/>
              <a:gd name="connsiteX14" fmla="*/ 4007517 w 4841132"/>
              <a:gd name="connsiteY14" fmla="*/ 1112521 h 1112521"/>
              <a:gd name="connsiteX15" fmla="*/ 3404028 w 4841132"/>
              <a:gd name="connsiteY15" fmla="*/ 1112521 h 1112521"/>
              <a:gd name="connsiteX16" fmla="*/ 2889946 w 4841132"/>
              <a:gd name="connsiteY16" fmla="*/ 1112521 h 1112521"/>
              <a:gd name="connsiteX17" fmla="*/ 2420566 w 4841132"/>
              <a:gd name="connsiteY17" fmla="*/ 1112521 h 1112521"/>
              <a:gd name="connsiteX18" fmla="*/ 1817078 w 4841132"/>
              <a:gd name="connsiteY18" fmla="*/ 1112521 h 1112521"/>
              <a:gd name="connsiteX19" fmla="*/ 1347698 w 4841132"/>
              <a:gd name="connsiteY19" fmla="*/ 1112521 h 1112521"/>
              <a:gd name="connsiteX20" fmla="*/ 833615 w 4841132"/>
              <a:gd name="connsiteY20" fmla="*/ 1112521 h 1112521"/>
              <a:gd name="connsiteX21" fmla="*/ 185424 w 4841132"/>
              <a:gd name="connsiteY21" fmla="*/ 1112521 h 1112521"/>
              <a:gd name="connsiteX22" fmla="*/ 0 w 4841132"/>
              <a:gd name="connsiteY22" fmla="*/ 927097 h 1112521"/>
              <a:gd name="connsiteX23" fmla="*/ 0 w 4841132"/>
              <a:gd name="connsiteY23" fmla="*/ 541427 h 1112521"/>
              <a:gd name="connsiteX24" fmla="*/ 0 w 4841132"/>
              <a:gd name="connsiteY24" fmla="*/ 185424 h 111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41132" h="1112521" fill="none" extrusionOk="0">
                <a:moveTo>
                  <a:pt x="0" y="185424"/>
                </a:moveTo>
                <a:cubicBezTo>
                  <a:pt x="5388" y="82797"/>
                  <a:pt x="86669" y="5679"/>
                  <a:pt x="185424" y="0"/>
                </a:cubicBezTo>
                <a:cubicBezTo>
                  <a:pt x="308404" y="-14481"/>
                  <a:pt x="533166" y="25532"/>
                  <a:pt x="699507" y="0"/>
                </a:cubicBezTo>
                <a:cubicBezTo>
                  <a:pt x="865848" y="-25532"/>
                  <a:pt x="1068913" y="43689"/>
                  <a:pt x="1258292" y="0"/>
                </a:cubicBezTo>
                <a:cubicBezTo>
                  <a:pt x="1447671" y="-43689"/>
                  <a:pt x="1716733" y="24994"/>
                  <a:pt x="1861781" y="0"/>
                </a:cubicBezTo>
                <a:cubicBezTo>
                  <a:pt x="2006829" y="-24994"/>
                  <a:pt x="2238079" y="17519"/>
                  <a:pt x="2420566" y="0"/>
                </a:cubicBezTo>
                <a:cubicBezTo>
                  <a:pt x="2603054" y="-17519"/>
                  <a:pt x="2726879" y="48485"/>
                  <a:pt x="2979352" y="0"/>
                </a:cubicBezTo>
                <a:cubicBezTo>
                  <a:pt x="3231825" y="-48485"/>
                  <a:pt x="3373732" y="46510"/>
                  <a:pt x="3538137" y="0"/>
                </a:cubicBezTo>
                <a:cubicBezTo>
                  <a:pt x="3702542" y="-46510"/>
                  <a:pt x="3789532" y="43833"/>
                  <a:pt x="4007517" y="0"/>
                </a:cubicBezTo>
                <a:cubicBezTo>
                  <a:pt x="4225502" y="-43833"/>
                  <a:pt x="4487098" y="33796"/>
                  <a:pt x="4655708" y="0"/>
                </a:cubicBezTo>
                <a:cubicBezTo>
                  <a:pt x="4742259" y="-8777"/>
                  <a:pt x="4864107" y="84028"/>
                  <a:pt x="4841132" y="185424"/>
                </a:cubicBezTo>
                <a:cubicBezTo>
                  <a:pt x="4843223" y="356895"/>
                  <a:pt x="4815725" y="418017"/>
                  <a:pt x="4841132" y="548844"/>
                </a:cubicBezTo>
                <a:cubicBezTo>
                  <a:pt x="4866539" y="679671"/>
                  <a:pt x="4816240" y="796679"/>
                  <a:pt x="4841132" y="927097"/>
                </a:cubicBezTo>
                <a:cubicBezTo>
                  <a:pt x="4822534" y="1035762"/>
                  <a:pt x="4788393" y="1114294"/>
                  <a:pt x="4655708" y="1112521"/>
                </a:cubicBezTo>
                <a:cubicBezTo>
                  <a:pt x="4452248" y="1119234"/>
                  <a:pt x="4147961" y="1106234"/>
                  <a:pt x="4007517" y="1112521"/>
                </a:cubicBezTo>
                <a:cubicBezTo>
                  <a:pt x="3867073" y="1118808"/>
                  <a:pt x="3579742" y="1080221"/>
                  <a:pt x="3404028" y="1112521"/>
                </a:cubicBezTo>
                <a:cubicBezTo>
                  <a:pt x="3228314" y="1144821"/>
                  <a:pt x="3058245" y="1095500"/>
                  <a:pt x="2889946" y="1112521"/>
                </a:cubicBezTo>
                <a:cubicBezTo>
                  <a:pt x="2721647" y="1129542"/>
                  <a:pt x="2547896" y="1103359"/>
                  <a:pt x="2420566" y="1112521"/>
                </a:cubicBezTo>
                <a:cubicBezTo>
                  <a:pt x="2293236" y="1121683"/>
                  <a:pt x="2035763" y="1052208"/>
                  <a:pt x="1817078" y="1112521"/>
                </a:cubicBezTo>
                <a:cubicBezTo>
                  <a:pt x="1598393" y="1172834"/>
                  <a:pt x="1522150" y="1056886"/>
                  <a:pt x="1347698" y="1112521"/>
                </a:cubicBezTo>
                <a:cubicBezTo>
                  <a:pt x="1173246" y="1168156"/>
                  <a:pt x="948856" y="1111160"/>
                  <a:pt x="833615" y="1112521"/>
                </a:cubicBezTo>
                <a:cubicBezTo>
                  <a:pt x="718374" y="1113882"/>
                  <a:pt x="472463" y="1082748"/>
                  <a:pt x="185424" y="1112521"/>
                </a:cubicBezTo>
                <a:cubicBezTo>
                  <a:pt x="72153" y="1127617"/>
                  <a:pt x="-11128" y="1024486"/>
                  <a:pt x="0" y="927097"/>
                </a:cubicBezTo>
                <a:cubicBezTo>
                  <a:pt x="-39888" y="786682"/>
                  <a:pt x="27486" y="640350"/>
                  <a:pt x="0" y="541427"/>
                </a:cubicBezTo>
                <a:cubicBezTo>
                  <a:pt x="-27486" y="442504"/>
                  <a:pt x="21521" y="314960"/>
                  <a:pt x="0" y="185424"/>
                </a:cubicBezTo>
                <a:close/>
              </a:path>
              <a:path w="4841132" h="1112521" stroke="0" extrusionOk="0">
                <a:moveTo>
                  <a:pt x="0" y="185424"/>
                </a:moveTo>
                <a:cubicBezTo>
                  <a:pt x="-1130" y="69442"/>
                  <a:pt x="86313" y="-4501"/>
                  <a:pt x="185424" y="0"/>
                </a:cubicBezTo>
                <a:cubicBezTo>
                  <a:pt x="419556" y="-43120"/>
                  <a:pt x="489746" y="42851"/>
                  <a:pt x="654804" y="0"/>
                </a:cubicBezTo>
                <a:cubicBezTo>
                  <a:pt x="819862" y="-42851"/>
                  <a:pt x="912616" y="15149"/>
                  <a:pt x="1124184" y="0"/>
                </a:cubicBezTo>
                <a:cubicBezTo>
                  <a:pt x="1335752" y="-15149"/>
                  <a:pt x="1436462" y="15310"/>
                  <a:pt x="1548861" y="0"/>
                </a:cubicBezTo>
                <a:cubicBezTo>
                  <a:pt x="1661260" y="-15310"/>
                  <a:pt x="1862248" y="1265"/>
                  <a:pt x="2152349" y="0"/>
                </a:cubicBezTo>
                <a:cubicBezTo>
                  <a:pt x="2442450" y="-1265"/>
                  <a:pt x="2403554" y="586"/>
                  <a:pt x="2577026" y="0"/>
                </a:cubicBezTo>
                <a:cubicBezTo>
                  <a:pt x="2750498" y="-586"/>
                  <a:pt x="3055761" y="38289"/>
                  <a:pt x="3225217" y="0"/>
                </a:cubicBezTo>
                <a:cubicBezTo>
                  <a:pt x="3394673" y="-38289"/>
                  <a:pt x="3682907" y="14049"/>
                  <a:pt x="3873408" y="0"/>
                </a:cubicBezTo>
                <a:cubicBezTo>
                  <a:pt x="4063909" y="-14049"/>
                  <a:pt x="4484491" y="54100"/>
                  <a:pt x="4655708" y="0"/>
                </a:cubicBezTo>
                <a:cubicBezTo>
                  <a:pt x="4759376" y="3046"/>
                  <a:pt x="4844698" y="66916"/>
                  <a:pt x="4841132" y="185424"/>
                </a:cubicBezTo>
                <a:cubicBezTo>
                  <a:pt x="4875558" y="330992"/>
                  <a:pt x="4836465" y="455985"/>
                  <a:pt x="4841132" y="563677"/>
                </a:cubicBezTo>
                <a:cubicBezTo>
                  <a:pt x="4845799" y="671369"/>
                  <a:pt x="4814786" y="838724"/>
                  <a:pt x="4841132" y="927097"/>
                </a:cubicBezTo>
                <a:cubicBezTo>
                  <a:pt x="4854186" y="1055310"/>
                  <a:pt x="4778416" y="1115187"/>
                  <a:pt x="4655708" y="1112521"/>
                </a:cubicBezTo>
                <a:cubicBezTo>
                  <a:pt x="4442244" y="1167860"/>
                  <a:pt x="4176396" y="1093666"/>
                  <a:pt x="4052220" y="1112521"/>
                </a:cubicBezTo>
                <a:cubicBezTo>
                  <a:pt x="3928044" y="1131376"/>
                  <a:pt x="3836336" y="1109967"/>
                  <a:pt x="3627543" y="1112521"/>
                </a:cubicBezTo>
                <a:cubicBezTo>
                  <a:pt x="3418750" y="1115075"/>
                  <a:pt x="3261552" y="1081760"/>
                  <a:pt x="3158163" y="1112521"/>
                </a:cubicBezTo>
                <a:cubicBezTo>
                  <a:pt x="3054774" y="1143282"/>
                  <a:pt x="2809615" y="1101684"/>
                  <a:pt x="2599377" y="1112521"/>
                </a:cubicBezTo>
                <a:cubicBezTo>
                  <a:pt x="2389139" y="1123358"/>
                  <a:pt x="2269407" y="1071520"/>
                  <a:pt x="2174700" y="1112521"/>
                </a:cubicBezTo>
                <a:cubicBezTo>
                  <a:pt x="2079993" y="1153522"/>
                  <a:pt x="1929756" y="1110110"/>
                  <a:pt x="1705321" y="1112521"/>
                </a:cubicBezTo>
                <a:cubicBezTo>
                  <a:pt x="1480886" y="1114932"/>
                  <a:pt x="1351056" y="1078823"/>
                  <a:pt x="1191238" y="1112521"/>
                </a:cubicBezTo>
                <a:cubicBezTo>
                  <a:pt x="1031420" y="1146219"/>
                  <a:pt x="539876" y="1107636"/>
                  <a:pt x="185424" y="1112521"/>
                </a:cubicBezTo>
                <a:cubicBezTo>
                  <a:pt x="93073" y="1121655"/>
                  <a:pt x="-18816" y="1053715"/>
                  <a:pt x="0" y="927097"/>
                </a:cubicBezTo>
                <a:cubicBezTo>
                  <a:pt x="-11502" y="808168"/>
                  <a:pt x="11968" y="656004"/>
                  <a:pt x="0" y="571094"/>
                </a:cubicBezTo>
                <a:cubicBezTo>
                  <a:pt x="-11968" y="486184"/>
                  <a:pt x="4890" y="307982"/>
                  <a:pt x="0" y="1854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Assessment performance – Literature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C077384-FF37-E3D3-90F2-5B00BB4E3921}"/>
              </a:ext>
            </a:extLst>
          </p:cNvPr>
          <p:cNvSpPr/>
          <p:nvPr/>
        </p:nvSpPr>
        <p:spPr>
          <a:xfrm>
            <a:off x="852717" y="1047045"/>
            <a:ext cx="5762103" cy="680720"/>
          </a:xfrm>
          <a:custGeom>
            <a:avLst/>
            <a:gdLst>
              <a:gd name="connsiteX0" fmla="*/ 0 w 5762103"/>
              <a:gd name="connsiteY0" fmla="*/ 222350 h 680720"/>
              <a:gd name="connsiteX1" fmla="*/ 222350 w 5762103"/>
              <a:gd name="connsiteY1" fmla="*/ 0 h 680720"/>
              <a:gd name="connsiteX2" fmla="*/ 759999 w 5762103"/>
              <a:gd name="connsiteY2" fmla="*/ 0 h 680720"/>
              <a:gd name="connsiteX3" fmla="*/ 1350821 w 5762103"/>
              <a:gd name="connsiteY3" fmla="*/ 0 h 680720"/>
              <a:gd name="connsiteX4" fmla="*/ 1994818 w 5762103"/>
              <a:gd name="connsiteY4" fmla="*/ 0 h 680720"/>
              <a:gd name="connsiteX5" fmla="*/ 2585640 w 5762103"/>
              <a:gd name="connsiteY5" fmla="*/ 0 h 680720"/>
              <a:gd name="connsiteX6" fmla="*/ 3176463 w 5762103"/>
              <a:gd name="connsiteY6" fmla="*/ 0 h 680720"/>
              <a:gd name="connsiteX7" fmla="*/ 3767285 w 5762103"/>
              <a:gd name="connsiteY7" fmla="*/ 0 h 680720"/>
              <a:gd name="connsiteX8" fmla="*/ 4251760 w 5762103"/>
              <a:gd name="connsiteY8" fmla="*/ 0 h 680720"/>
              <a:gd name="connsiteX9" fmla="*/ 4895756 w 5762103"/>
              <a:gd name="connsiteY9" fmla="*/ 0 h 680720"/>
              <a:gd name="connsiteX10" fmla="*/ 5539753 w 5762103"/>
              <a:gd name="connsiteY10" fmla="*/ 0 h 680720"/>
              <a:gd name="connsiteX11" fmla="*/ 5762103 w 5762103"/>
              <a:gd name="connsiteY11" fmla="*/ 222350 h 680720"/>
              <a:gd name="connsiteX12" fmla="*/ 5762103 w 5762103"/>
              <a:gd name="connsiteY12" fmla="*/ 458370 h 680720"/>
              <a:gd name="connsiteX13" fmla="*/ 5539753 w 5762103"/>
              <a:gd name="connsiteY13" fmla="*/ 680720 h 680720"/>
              <a:gd name="connsiteX14" fmla="*/ 4842582 w 5762103"/>
              <a:gd name="connsiteY14" fmla="*/ 680720 h 680720"/>
              <a:gd name="connsiteX15" fmla="*/ 4198586 w 5762103"/>
              <a:gd name="connsiteY15" fmla="*/ 680720 h 680720"/>
              <a:gd name="connsiteX16" fmla="*/ 3660937 w 5762103"/>
              <a:gd name="connsiteY16" fmla="*/ 680720 h 680720"/>
              <a:gd name="connsiteX17" fmla="*/ 3176463 w 5762103"/>
              <a:gd name="connsiteY17" fmla="*/ 680720 h 680720"/>
              <a:gd name="connsiteX18" fmla="*/ 2532466 w 5762103"/>
              <a:gd name="connsiteY18" fmla="*/ 680720 h 680720"/>
              <a:gd name="connsiteX19" fmla="*/ 2047992 w 5762103"/>
              <a:gd name="connsiteY19" fmla="*/ 680720 h 680720"/>
              <a:gd name="connsiteX20" fmla="*/ 1510343 w 5762103"/>
              <a:gd name="connsiteY20" fmla="*/ 680720 h 680720"/>
              <a:gd name="connsiteX21" fmla="*/ 1025869 w 5762103"/>
              <a:gd name="connsiteY21" fmla="*/ 680720 h 680720"/>
              <a:gd name="connsiteX22" fmla="*/ 222350 w 5762103"/>
              <a:gd name="connsiteY22" fmla="*/ 680720 h 680720"/>
              <a:gd name="connsiteX23" fmla="*/ 0 w 5762103"/>
              <a:gd name="connsiteY23" fmla="*/ 458370 h 680720"/>
              <a:gd name="connsiteX24" fmla="*/ 0 w 5762103"/>
              <a:gd name="connsiteY24" fmla="*/ 222350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62103" h="680720" fill="none" extrusionOk="0">
                <a:moveTo>
                  <a:pt x="0" y="222350"/>
                </a:moveTo>
                <a:cubicBezTo>
                  <a:pt x="4405" y="99369"/>
                  <a:pt x="109892" y="16083"/>
                  <a:pt x="222350" y="0"/>
                </a:cubicBezTo>
                <a:cubicBezTo>
                  <a:pt x="440193" y="-12"/>
                  <a:pt x="608548" y="35394"/>
                  <a:pt x="759999" y="0"/>
                </a:cubicBezTo>
                <a:cubicBezTo>
                  <a:pt x="911450" y="-35394"/>
                  <a:pt x="1133829" y="44083"/>
                  <a:pt x="1350821" y="0"/>
                </a:cubicBezTo>
                <a:cubicBezTo>
                  <a:pt x="1567813" y="-44083"/>
                  <a:pt x="1748306" y="17651"/>
                  <a:pt x="1994818" y="0"/>
                </a:cubicBezTo>
                <a:cubicBezTo>
                  <a:pt x="2241330" y="-17651"/>
                  <a:pt x="2405427" y="11532"/>
                  <a:pt x="2585640" y="0"/>
                </a:cubicBezTo>
                <a:cubicBezTo>
                  <a:pt x="2765853" y="-11532"/>
                  <a:pt x="2936128" y="23158"/>
                  <a:pt x="3176463" y="0"/>
                </a:cubicBezTo>
                <a:cubicBezTo>
                  <a:pt x="3416798" y="-23158"/>
                  <a:pt x="3578997" y="66635"/>
                  <a:pt x="3767285" y="0"/>
                </a:cubicBezTo>
                <a:cubicBezTo>
                  <a:pt x="3955573" y="-66635"/>
                  <a:pt x="4140652" y="15127"/>
                  <a:pt x="4251760" y="0"/>
                </a:cubicBezTo>
                <a:cubicBezTo>
                  <a:pt x="4362869" y="-15127"/>
                  <a:pt x="4685989" y="26217"/>
                  <a:pt x="4895756" y="0"/>
                </a:cubicBezTo>
                <a:cubicBezTo>
                  <a:pt x="5105523" y="-26217"/>
                  <a:pt x="5243289" y="40864"/>
                  <a:pt x="5539753" y="0"/>
                </a:cubicBezTo>
                <a:cubicBezTo>
                  <a:pt x="5661235" y="-11391"/>
                  <a:pt x="5796378" y="89019"/>
                  <a:pt x="5762103" y="222350"/>
                </a:cubicBezTo>
                <a:cubicBezTo>
                  <a:pt x="5766457" y="310055"/>
                  <a:pt x="5753820" y="382014"/>
                  <a:pt x="5762103" y="458370"/>
                </a:cubicBezTo>
                <a:cubicBezTo>
                  <a:pt x="5734055" y="590610"/>
                  <a:pt x="5679583" y="681717"/>
                  <a:pt x="5539753" y="680720"/>
                </a:cubicBezTo>
                <a:cubicBezTo>
                  <a:pt x="5326798" y="703023"/>
                  <a:pt x="5051260" y="611965"/>
                  <a:pt x="4842582" y="680720"/>
                </a:cubicBezTo>
                <a:cubicBezTo>
                  <a:pt x="4633904" y="749475"/>
                  <a:pt x="4493578" y="661841"/>
                  <a:pt x="4198586" y="680720"/>
                </a:cubicBezTo>
                <a:cubicBezTo>
                  <a:pt x="3903594" y="699599"/>
                  <a:pt x="3897874" y="645320"/>
                  <a:pt x="3660937" y="680720"/>
                </a:cubicBezTo>
                <a:cubicBezTo>
                  <a:pt x="3424000" y="716120"/>
                  <a:pt x="3398017" y="651894"/>
                  <a:pt x="3176463" y="680720"/>
                </a:cubicBezTo>
                <a:cubicBezTo>
                  <a:pt x="2954909" y="709546"/>
                  <a:pt x="2793132" y="635962"/>
                  <a:pt x="2532466" y="680720"/>
                </a:cubicBezTo>
                <a:cubicBezTo>
                  <a:pt x="2271800" y="725478"/>
                  <a:pt x="2258562" y="654548"/>
                  <a:pt x="2047992" y="680720"/>
                </a:cubicBezTo>
                <a:cubicBezTo>
                  <a:pt x="1837422" y="706892"/>
                  <a:pt x="1743866" y="661839"/>
                  <a:pt x="1510343" y="680720"/>
                </a:cubicBezTo>
                <a:cubicBezTo>
                  <a:pt x="1276820" y="699601"/>
                  <a:pt x="1140087" y="669456"/>
                  <a:pt x="1025869" y="680720"/>
                </a:cubicBezTo>
                <a:cubicBezTo>
                  <a:pt x="911651" y="691984"/>
                  <a:pt x="571390" y="591408"/>
                  <a:pt x="222350" y="680720"/>
                </a:cubicBezTo>
                <a:cubicBezTo>
                  <a:pt x="84035" y="676419"/>
                  <a:pt x="-5792" y="586482"/>
                  <a:pt x="0" y="458370"/>
                </a:cubicBezTo>
                <a:cubicBezTo>
                  <a:pt x="-1317" y="375530"/>
                  <a:pt x="26590" y="296962"/>
                  <a:pt x="0" y="222350"/>
                </a:cubicBezTo>
                <a:close/>
              </a:path>
              <a:path w="5762103" h="680720" stroke="0" extrusionOk="0">
                <a:moveTo>
                  <a:pt x="0" y="222350"/>
                </a:moveTo>
                <a:cubicBezTo>
                  <a:pt x="-1963" y="75964"/>
                  <a:pt x="117687" y="-24768"/>
                  <a:pt x="222350" y="0"/>
                </a:cubicBezTo>
                <a:cubicBezTo>
                  <a:pt x="419469" y="-18262"/>
                  <a:pt x="535823" y="32129"/>
                  <a:pt x="706824" y="0"/>
                </a:cubicBezTo>
                <a:cubicBezTo>
                  <a:pt x="877825" y="-32129"/>
                  <a:pt x="1070161" y="24095"/>
                  <a:pt x="1191299" y="0"/>
                </a:cubicBezTo>
                <a:cubicBezTo>
                  <a:pt x="1312437" y="-24095"/>
                  <a:pt x="1415305" y="10932"/>
                  <a:pt x="1622599" y="0"/>
                </a:cubicBezTo>
                <a:cubicBezTo>
                  <a:pt x="1829893" y="-10932"/>
                  <a:pt x="2083519" y="5813"/>
                  <a:pt x="2266596" y="0"/>
                </a:cubicBezTo>
                <a:cubicBezTo>
                  <a:pt x="2449673" y="-5813"/>
                  <a:pt x="2490753" y="46897"/>
                  <a:pt x="2697897" y="0"/>
                </a:cubicBezTo>
                <a:cubicBezTo>
                  <a:pt x="2905041" y="-46897"/>
                  <a:pt x="3103865" y="45465"/>
                  <a:pt x="3395067" y="0"/>
                </a:cubicBezTo>
                <a:cubicBezTo>
                  <a:pt x="3686269" y="-45465"/>
                  <a:pt x="3761134" y="4493"/>
                  <a:pt x="4092238" y="0"/>
                </a:cubicBezTo>
                <a:cubicBezTo>
                  <a:pt x="4423342" y="-4493"/>
                  <a:pt x="4562339" y="48535"/>
                  <a:pt x="4683060" y="0"/>
                </a:cubicBezTo>
                <a:cubicBezTo>
                  <a:pt x="4803781" y="-48535"/>
                  <a:pt x="5352860" y="82144"/>
                  <a:pt x="5539753" y="0"/>
                </a:cubicBezTo>
                <a:cubicBezTo>
                  <a:pt x="5678393" y="1156"/>
                  <a:pt x="5765783" y="86477"/>
                  <a:pt x="5762103" y="222350"/>
                </a:cubicBezTo>
                <a:cubicBezTo>
                  <a:pt x="5780292" y="280158"/>
                  <a:pt x="5744046" y="371201"/>
                  <a:pt x="5762103" y="458370"/>
                </a:cubicBezTo>
                <a:cubicBezTo>
                  <a:pt x="5766606" y="590074"/>
                  <a:pt x="5698361" y="685422"/>
                  <a:pt x="5539753" y="680720"/>
                </a:cubicBezTo>
                <a:cubicBezTo>
                  <a:pt x="5394813" y="752715"/>
                  <a:pt x="5142974" y="640396"/>
                  <a:pt x="4895756" y="680720"/>
                </a:cubicBezTo>
                <a:cubicBezTo>
                  <a:pt x="4648538" y="721044"/>
                  <a:pt x="4658685" y="660651"/>
                  <a:pt x="4464456" y="680720"/>
                </a:cubicBezTo>
                <a:cubicBezTo>
                  <a:pt x="4270227" y="700789"/>
                  <a:pt x="4206184" y="674510"/>
                  <a:pt x="3979981" y="680720"/>
                </a:cubicBezTo>
                <a:cubicBezTo>
                  <a:pt x="3753778" y="686930"/>
                  <a:pt x="3656055" y="664979"/>
                  <a:pt x="3389159" y="680720"/>
                </a:cubicBezTo>
                <a:cubicBezTo>
                  <a:pt x="3122263" y="696461"/>
                  <a:pt x="3120399" y="645647"/>
                  <a:pt x="2957858" y="680720"/>
                </a:cubicBezTo>
                <a:cubicBezTo>
                  <a:pt x="2795317" y="715793"/>
                  <a:pt x="2611565" y="625726"/>
                  <a:pt x="2473384" y="680720"/>
                </a:cubicBezTo>
                <a:cubicBezTo>
                  <a:pt x="2335203" y="735714"/>
                  <a:pt x="2145407" y="662914"/>
                  <a:pt x="1935735" y="680720"/>
                </a:cubicBezTo>
                <a:cubicBezTo>
                  <a:pt x="1726063" y="698526"/>
                  <a:pt x="1493793" y="640397"/>
                  <a:pt x="1291739" y="680720"/>
                </a:cubicBezTo>
                <a:cubicBezTo>
                  <a:pt x="1089685" y="721043"/>
                  <a:pt x="689308" y="607434"/>
                  <a:pt x="222350" y="680720"/>
                </a:cubicBezTo>
                <a:cubicBezTo>
                  <a:pt x="95566" y="681487"/>
                  <a:pt x="12798" y="581734"/>
                  <a:pt x="0" y="458370"/>
                </a:cubicBezTo>
                <a:cubicBezTo>
                  <a:pt x="-13182" y="381519"/>
                  <a:pt x="8207" y="336093"/>
                  <a:pt x="0" y="2223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well does our assessment function?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6CBD4F52-C2AD-1168-A388-FF8D9B76287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01" y="814854"/>
            <a:ext cx="4290909" cy="286060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B3C1551-D011-9508-743D-F65309F8B6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00" y="3675459"/>
            <a:ext cx="4290909" cy="2860605"/>
          </a:xfrm>
          <a:prstGeom prst="rect">
            <a:avLst/>
          </a:prstGeom>
        </p:spPr>
      </p:pic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50AD456-9C4F-A943-490D-5452BE15AB41}"/>
              </a:ext>
            </a:extLst>
          </p:cNvPr>
          <p:cNvSpPr/>
          <p:nvPr/>
        </p:nvSpPr>
        <p:spPr>
          <a:xfrm>
            <a:off x="852717" y="2164074"/>
            <a:ext cx="5762103" cy="2323954"/>
          </a:xfrm>
          <a:custGeom>
            <a:avLst/>
            <a:gdLst>
              <a:gd name="connsiteX0" fmla="*/ 0 w 5762103"/>
              <a:gd name="connsiteY0" fmla="*/ 108041 h 2323954"/>
              <a:gd name="connsiteX1" fmla="*/ 108041 w 5762103"/>
              <a:gd name="connsiteY1" fmla="*/ 0 h 2323954"/>
              <a:gd name="connsiteX2" fmla="*/ 607183 w 5762103"/>
              <a:gd name="connsiteY2" fmla="*/ 0 h 2323954"/>
              <a:gd name="connsiteX3" fmla="*/ 1217245 w 5762103"/>
              <a:gd name="connsiteY3" fmla="*/ 0 h 2323954"/>
              <a:gd name="connsiteX4" fmla="*/ 1660927 w 5762103"/>
              <a:gd name="connsiteY4" fmla="*/ 0 h 2323954"/>
              <a:gd name="connsiteX5" fmla="*/ 2270989 w 5762103"/>
              <a:gd name="connsiteY5" fmla="*/ 0 h 2323954"/>
              <a:gd name="connsiteX6" fmla="*/ 2881052 w 5762103"/>
              <a:gd name="connsiteY6" fmla="*/ 0 h 2323954"/>
              <a:gd name="connsiteX7" fmla="*/ 3380193 w 5762103"/>
              <a:gd name="connsiteY7" fmla="*/ 0 h 2323954"/>
              <a:gd name="connsiteX8" fmla="*/ 3768415 w 5762103"/>
              <a:gd name="connsiteY8" fmla="*/ 0 h 2323954"/>
              <a:gd name="connsiteX9" fmla="*/ 4378477 w 5762103"/>
              <a:gd name="connsiteY9" fmla="*/ 0 h 2323954"/>
              <a:gd name="connsiteX10" fmla="*/ 4877619 w 5762103"/>
              <a:gd name="connsiteY10" fmla="*/ 0 h 2323954"/>
              <a:gd name="connsiteX11" fmla="*/ 5654062 w 5762103"/>
              <a:gd name="connsiteY11" fmla="*/ 0 h 2323954"/>
              <a:gd name="connsiteX12" fmla="*/ 5762103 w 5762103"/>
              <a:gd name="connsiteY12" fmla="*/ 108041 h 2323954"/>
              <a:gd name="connsiteX13" fmla="*/ 5762103 w 5762103"/>
              <a:gd name="connsiteY13" fmla="*/ 677166 h 2323954"/>
              <a:gd name="connsiteX14" fmla="*/ 5762103 w 5762103"/>
              <a:gd name="connsiteY14" fmla="*/ 1161977 h 2323954"/>
              <a:gd name="connsiteX15" fmla="*/ 5762103 w 5762103"/>
              <a:gd name="connsiteY15" fmla="*/ 1625709 h 2323954"/>
              <a:gd name="connsiteX16" fmla="*/ 5762103 w 5762103"/>
              <a:gd name="connsiteY16" fmla="*/ 2215913 h 2323954"/>
              <a:gd name="connsiteX17" fmla="*/ 5654062 w 5762103"/>
              <a:gd name="connsiteY17" fmla="*/ 2323954 h 2323954"/>
              <a:gd name="connsiteX18" fmla="*/ 4988539 w 5762103"/>
              <a:gd name="connsiteY18" fmla="*/ 2323954 h 2323954"/>
              <a:gd name="connsiteX19" fmla="*/ 4489398 w 5762103"/>
              <a:gd name="connsiteY19" fmla="*/ 2323954 h 2323954"/>
              <a:gd name="connsiteX20" fmla="*/ 3823875 w 5762103"/>
              <a:gd name="connsiteY20" fmla="*/ 2323954 h 2323954"/>
              <a:gd name="connsiteX21" fmla="*/ 3213813 w 5762103"/>
              <a:gd name="connsiteY21" fmla="*/ 2323954 h 2323954"/>
              <a:gd name="connsiteX22" fmla="*/ 2603750 w 5762103"/>
              <a:gd name="connsiteY22" fmla="*/ 2323954 h 2323954"/>
              <a:gd name="connsiteX23" fmla="*/ 1993688 w 5762103"/>
              <a:gd name="connsiteY23" fmla="*/ 2323954 h 2323954"/>
              <a:gd name="connsiteX24" fmla="*/ 1439086 w 5762103"/>
              <a:gd name="connsiteY24" fmla="*/ 2323954 h 2323954"/>
              <a:gd name="connsiteX25" fmla="*/ 1050865 w 5762103"/>
              <a:gd name="connsiteY25" fmla="*/ 2323954 h 2323954"/>
              <a:gd name="connsiteX26" fmla="*/ 662643 w 5762103"/>
              <a:gd name="connsiteY26" fmla="*/ 2323954 h 2323954"/>
              <a:gd name="connsiteX27" fmla="*/ 108041 w 5762103"/>
              <a:gd name="connsiteY27" fmla="*/ 2323954 h 2323954"/>
              <a:gd name="connsiteX28" fmla="*/ 0 w 5762103"/>
              <a:gd name="connsiteY28" fmla="*/ 2215913 h 2323954"/>
              <a:gd name="connsiteX29" fmla="*/ 0 w 5762103"/>
              <a:gd name="connsiteY29" fmla="*/ 1731102 h 2323954"/>
              <a:gd name="connsiteX30" fmla="*/ 0 w 5762103"/>
              <a:gd name="connsiteY30" fmla="*/ 1246292 h 2323954"/>
              <a:gd name="connsiteX31" fmla="*/ 0 w 5762103"/>
              <a:gd name="connsiteY31" fmla="*/ 740403 h 2323954"/>
              <a:gd name="connsiteX32" fmla="*/ 0 w 5762103"/>
              <a:gd name="connsiteY32" fmla="*/ 108041 h 2323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762103" h="2323954" fill="none" extrusionOk="0">
                <a:moveTo>
                  <a:pt x="0" y="108041"/>
                </a:moveTo>
                <a:cubicBezTo>
                  <a:pt x="13149" y="39760"/>
                  <a:pt x="49882" y="4564"/>
                  <a:pt x="108041" y="0"/>
                </a:cubicBezTo>
                <a:cubicBezTo>
                  <a:pt x="247290" y="-48232"/>
                  <a:pt x="492926" y="50271"/>
                  <a:pt x="607183" y="0"/>
                </a:cubicBezTo>
                <a:cubicBezTo>
                  <a:pt x="721440" y="-50271"/>
                  <a:pt x="952761" y="44953"/>
                  <a:pt x="1217245" y="0"/>
                </a:cubicBezTo>
                <a:cubicBezTo>
                  <a:pt x="1481729" y="-44953"/>
                  <a:pt x="1523032" y="50197"/>
                  <a:pt x="1660927" y="0"/>
                </a:cubicBezTo>
                <a:cubicBezTo>
                  <a:pt x="1798822" y="-50197"/>
                  <a:pt x="2015830" y="60568"/>
                  <a:pt x="2270989" y="0"/>
                </a:cubicBezTo>
                <a:cubicBezTo>
                  <a:pt x="2526148" y="-60568"/>
                  <a:pt x="2673811" y="62460"/>
                  <a:pt x="2881052" y="0"/>
                </a:cubicBezTo>
                <a:cubicBezTo>
                  <a:pt x="3088293" y="-62460"/>
                  <a:pt x="3169216" y="17356"/>
                  <a:pt x="3380193" y="0"/>
                </a:cubicBezTo>
                <a:cubicBezTo>
                  <a:pt x="3591170" y="-17356"/>
                  <a:pt x="3687994" y="26699"/>
                  <a:pt x="3768415" y="0"/>
                </a:cubicBezTo>
                <a:cubicBezTo>
                  <a:pt x="3848836" y="-26699"/>
                  <a:pt x="4143950" y="3043"/>
                  <a:pt x="4378477" y="0"/>
                </a:cubicBezTo>
                <a:cubicBezTo>
                  <a:pt x="4613004" y="-3043"/>
                  <a:pt x="4728226" y="37186"/>
                  <a:pt x="4877619" y="0"/>
                </a:cubicBezTo>
                <a:cubicBezTo>
                  <a:pt x="5027012" y="-37186"/>
                  <a:pt x="5357723" y="24605"/>
                  <a:pt x="5654062" y="0"/>
                </a:cubicBezTo>
                <a:cubicBezTo>
                  <a:pt x="5726453" y="5196"/>
                  <a:pt x="5764885" y="41096"/>
                  <a:pt x="5762103" y="108041"/>
                </a:cubicBezTo>
                <a:cubicBezTo>
                  <a:pt x="5816311" y="331543"/>
                  <a:pt x="5713999" y="435570"/>
                  <a:pt x="5762103" y="677166"/>
                </a:cubicBezTo>
                <a:cubicBezTo>
                  <a:pt x="5810207" y="918762"/>
                  <a:pt x="5712663" y="972723"/>
                  <a:pt x="5762103" y="1161977"/>
                </a:cubicBezTo>
                <a:cubicBezTo>
                  <a:pt x="5811543" y="1351231"/>
                  <a:pt x="5717337" y="1458292"/>
                  <a:pt x="5762103" y="1625709"/>
                </a:cubicBezTo>
                <a:cubicBezTo>
                  <a:pt x="5806869" y="1793126"/>
                  <a:pt x="5738658" y="2054277"/>
                  <a:pt x="5762103" y="2215913"/>
                </a:cubicBezTo>
                <a:cubicBezTo>
                  <a:pt x="5756513" y="2289139"/>
                  <a:pt x="5714646" y="2326239"/>
                  <a:pt x="5654062" y="2323954"/>
                </a:cubicBezTo>
                <a:cubicBezTo>
                  <a:pt x="5385569" y="2387790"/>
                  <a:pt x="5236791" y="2250768"/>
                  <a:pt x="4988539" y="2323954"/>
                </a:cubicBezTo>
                <a:cubicBezTo>
                  <a:pt x="4740287" y="2397140"/>
                  <a:pt x="4728241" y="2293947"/>
                  <a:pt x="4489398" y="2323954"/>
                </a:cubicBezTo>
                <a:cubicBezTo>
                  <a:pt x="4250555" y="2353961"/>
                  <a:pt x="4142836" y="2277278"/>
                  <a:pt x="3823875" y="2323954"/>
                </a:cubicBezTo>
                <a:cubicBezTo>
                  <a:pt x="3504914" y="2370630"/>
                  <a:pt x="3390517" y="2308022"/>
                  <a:pt x="3213813" y="2323954"/>
                </a:cubicBezTo>
                <a:cubicBezTo>
                  <a:pt x="3037109" y="2339886"/>
                  <a:pt x="2745726" y="2311960"/>
                  <a:pt x="2603750" y="2323954"/>
                </a:cubicBezTo>
                <a:cubicBezTo>
                  <a:pt x="2461774" y="2335948"/>
                  <a:pt x="2140208" y="2289819"/>
                  <a:pt x="1993688" y="2323954"/>
                </a:cubicBezTo>
                <a:cubicBezTo>
                  <a:pt x="1847168" y="2358089"/>
                  <a:pt x="1628207" y="2314321"/>
                  <a:pt x="1439086" y="2323954"/>
                </a:cubicBezTo>
                <a:cubicBezTo>
                  <a:pt x="1249965" y="2333587"/>
                  <a:pt x="1219085" y="2292275"/>
                  <a:pt x="1050865" y="2323954"/>
                </a:cubicBezTo>
                <a:cubicBezTo>
                  <a:pt x="882645" y="2355633"/>
                  <a:pt x="771351" y="2279700"/>
                  <a:pt x="662643" y="2323954"/>
                </a:cubicBezTo>
                <a:cubicBezTo>
                  <a:pt x="553935" y="2368208"/>
                  <a:pt x="242296" y="2264208"/>
                  <a:pt x="108041" y="2323954"/>
                </a:cubicBezTo>
                <a:cubicBezTo>
                  <a:pt x="38808" y="2313568"/>
                  <a:pt x="-10438" y="2270549"/>
                  <a:pt x="0" y="2215913"/>
                </a:cubicBezTo>
                <a:cubicBezTo>
                  <a:pt x="-33729" y="1975747"/>
                  <a:pt x="45967" y="1880022"/>
                  <a:pt x="0" y="1731102"/>
                </a:cubicBezTo>
                <a:cubicBezTo>
                  <a:pt x="-45967" y="1582182"/>
                  <a:pt x="47156" y="1474431"/>
                  <a:pt x="0" y="1246292"/>
                </a:cubicBezTo>
                <a:cubicBezTo>
                  <a:pt x="-47156" y="1018153"/>
                  <a:pt x="57195" y="868488"/>
                  <a:pt x="0" y="740403"/>
                </a:cubicBezTo>
                <a:cubicBezTo>
                  <a:pt x="-57195" y="612318"/>
                  <a:pt x="57853" y="261078"/>
                  <a:pt x="0" y="108041"/>
                </a:cubicBezTo>
                <a:close/>
              </a:path>
              <a:path w="5762103" h="2323954" stroke="0" extrusionOk="0">
                <a:moveTo>
                  <a:pt x="0" y="108041"/>
                </a:moveTo>
                <a:cubicBezTo>
                  <a:pt x="-408" y="43469"/>
                  <a:pt x="57691" y="-12725"/>
                  <a:pt x="108041" y="0"/>
                </a:cubicBezTo>
                <a:cubicBezTo>
                  <a:pt x="229183" y="-13248"/>
                  <a:pt x="335999" y="15795"/>
                  <a:pt x="551723" y="0"/>
                </a:cubicBezTo>
                <a:cubicBezTo>
                  <a:pt x="767447" y="-15795"/>
                  <a:pt x="794002" y="23102"/>
                  <a:pt x="995404" y="0"/>
                </a:cubicBezTo>
                <a:cubicBezTo>
                  <a:pt x="1196806" y="-23102"/>
                  <a:pt x="1200676" y="28838"/>
                  <a:pt x="1383626" y="0"/>
                </a:cubicBezTo>
                <a:cubicBezTo>
                  <a:pt x="1566576" y="-28838"/>
                  <a:pt x="1830442" y="39813"/>
                  <a:pt x="1993688" y="0"/>
                </a:cubicBezTo>
                <a:cubicBezTo>
                  <a:pt x="2156934" y="-39813"/>
                  <a:pt x="2192861" y="43736"/>
                  <a:pt x="2381910" y="0"/>
                </a:cubicBezTo>
                <a:cubicBezTo>
                  <a:pt x="2570959" y="-43736"/>
                  <a:pt x="2732425" y="49771"/>
                  <a:pt x="3047432" y="0"/>
                </a:cubicBezTo>
                <a:cubicBezTo>
                  <a:pt x="3362439" y="-49771"/>
                  <a:pt x="3433493" y="37652"/>
                  <a:pt x="3712955" y="0"/>
                </a:cubicBezTo>
                <a:cubicBezTo>
                  <a:pt x="3992417" y="-37652"/>
                  <a:pt x="4070706" y="47815"/>
                  <a:pt x="4267557" y="0"/>
                </a:cubicBezTo>
                <a:cubicBezTo>
                  <a:pt x="4464408" y="-47815"/>
                  <a:pt x="4534478" y="1588"/>
                  <a:pt x="4766699" y="0"/>
                </a:cubicBezTo>
                <a:cubicBezTo>
                  <a:pt x="4998920" y="-1588"/>
                  <a:pt x="5444020" y="103163"/>
                  <a:pt x="5654062" y="0"/>
                </a:cubicBezTo>
                <a:cubicBezTo>
                  <a:pt x="5706645" y="6749"/>
                  <a:pt x="5747249" y="47555"/>
                  <a:pt x="5762103" y="108041"/>
                </a:cubicBezTo>
                <a:cubicBezTo>
                  <a:pt x="5789758" y="371181"/>
                  <a:pt x="5744359" y="399859"/>
                  <a:pt x="5762103" y="635009"/>
                </a:cubicBezTo>
                <a:cubicBezTo>
                  <a:pt x="5779847" y="870159"/>
                  <a:pt x="5743313" y="1088226"/>
                  <a:pt x="5762103" y="1204134"/>
                </a:cubicBezTo>
                <a:cubicBezTo>
                  <a:pt x="5780893" y="1320043"/>
                  <a:pt x="5751389" y="1472766"/>
                  <a:pt x="5762103" y="1710024"/>
                </a:cubicBezTo>
                <a:cubicBezTo>
                  <a:pt x="5772817" y="1947282"/>
                  <a:pt x="5748403" y="2073191"/>
                  <a:pt x="5762103" y="2215913"/>
                </a:cubicBezTo>
                <a:cubicBezTo>
                  <a:pt x="5764746" y="2273417"/>
                  <a:pt x="5721762" y="2312211"/>
                  <a:pt x="5654062" y="2323954"/>
                </a:cubicBezTo>
                <a:cubicBezTo>
                  <a:pt x="5392581" y="2362185"/>
                  <a:pt x="5310157" y="2263709"/>
                  <a:pt x="5099460" y="2323954"/>
                </a:cubicBezTo>
                <a:cubicBezTo>
                  <a:pt x="4888763" y="2384199"/>
                  <a:pt x="4827960" y="2299131"/>
                  <a:pt x="4655778" y="2323954"/>
                </a:cubicBezTo>
                <a:cubicBezTo>
                  <a:pt x="4483596" y="2348777"/>
                  <a:pt x="4303408" y="2285576"/>
                  <a:pt x="4156636" y="2323954"/>
                </a:cubicBezTo>
                <a:cubicBezTo>
                  <a:pt x="4009864" y="2362332"/>
                  <a:pt x="3681361" y="2313169"/>
                  <a:pt x="3546574" y="2323954"/>
                </a:cubicBezTo>
                <a:cubicBezTo>
                  <a:pt x="3411787" y="2334739"/>
                  <a:pt x="3206385" y="2283152"/>
                  <a:pt x="2991972" y="2323954"/>
                </a:cubicBezTo>
                <a:cubicBezTo>
                  <a:pt x="2777559" y="2364756"/>
                  <a:pt x="2557981" y="2286949"/>
                  <a:pt x="2437370" y="2323954"/>
                </a:cubicBezTo>
                <a:cubicBezTo>
                  <a:pt x="2316759" y="2360959"/>
                  <a:pt x="2152769" y="2269539"/>
                  <a:pt x="1882768" y="2323954"/>
                </a:cubicBezTo>
                <a:cubicBezTo>
                  <a:pt x="1612767" y="2378369"/>
                  <a:pt x="1602650" y="2279615"/>
                  <a:pt x="1494546" y="2323954"/>
                </a:cubicBezTo>
                <a:cubicBezTo>
                  <a:pt x="1386442" y="2368293"/>
                  <a:pt x="1128149" y="2291715"/>
                  <a:pt x="884484" y="2323954"/>
                </a:cubicBezTo>
                <a:cubicBezTo>
                  <a:pt x="640819" y="2356193"/>
                  <a:pt x="377482" y="2304333"/>
                  <a:pt x="108041" y="2323954"/>
                </a:cubicBezTo>
                <a:cubicBezTo>
                  <a:pt x="34577" y="2326133"/>
                  <a:pt x="5274" y="2289757"/>
                  <a:pt x="0" y="2215913"/>
                </a:cubicBezTo>
                <a:cubicBezTo>
                  <a:pt x="-33393" y="2093567"/>
                  <a:pt x="10239" y="1851868"/>
                  <a:pt x="0" y="1710024"/>
                </a:cubicBezTo>
                <a:cubicBezTo>
                  <a:pt x="-10239" y="1568180"/>
                  <a:pt x="55730" y="1342181"/>
                  <a:pt x="0" y="1183056"/>
                </a:cubicBezTo>
                <a:cubicBezTo>
                  <a:pt x="-55730" y="1023931"/>
                  <a:pt x="52804" y="844138"/>
                  <a:pt x="0" y="656088"/>
                </a:cubicBezTo>
                <a:cubicBezTo>
                  <a:pt x="-52804" y="468038"/>
                  <a:pt x="44929" y="307161"/>
                  <a:pt x="0" y="10804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64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8BC1A26-AD18-9F48-DD20-81D17F4F3788}"/>
              </a:ext>
            </a:extLst>
          </p:cNvPr>
          <p:cNvSpPr/>
          <p:nvPr/>
        </p:nvSpPr>
        <p:spPr>
          <a:xfrm>
            <a:off x="1943404" y="2373906"/>
            <a:ext cx="3580727" cy="802222"/>
          </a:xfrm>
          <a:custGeom>
            <a:avLst/>
            <a:gdLst>
              <a:gd name="connsiteX0" fmla="*/ 0 w 3580727"/>
              <a:gd name="connsiteY0" fmla="*/ 68389 h 802222"/>
              <a:gd name="connsiteX1" fmla="*/ 68389 w 3580727"/>
              <a:gd name="connsiteY1" fmla="*/ 0 h 802222"/>
              <a:gd name="connsiteX2" fmla="*/ 573502 w 3580727"/>
              <a:gd name="connsiteY2" fmla="*/ 0 h 802222"/>
              <a:gd name="connsiteX3" fmla="*/ 1044175 w 3580727"/>
              <a:gd name="connsiteY3" fmla="*/ 0 h 802222"/>
              <a:gd name="connsiteX4" fmla="*/ 1652606 w 3580727"/>
              <a:gd name="connsiteY4" fmla="*/ 0 h 802222"/>
              <a:gd name="connsiteX5" fmla="*/ 2226597 w 3580727"/>
              <a:gd name="connsiteY5" fmla="*/ 0 h 802222"/>
              <a:gd name="connsiteX6" fmla="*/ 2800589 w 3580727"/>
              <a:gd name="connsiteY6" fmla="*/ 0 h 802222"/>
              <a:gd name="connsiteX7" fmla="*/ 3512338 w 3580727"/>
              <a:gd name="connsiteY7" fmla="*/ 0 h 802222"/>
              <a:gd name="connsiteX8" fmla="*/ 3580727 w 3580727"/>
              <a:gd name="connsiteY8" fmla="*/ 68389 h 802222"/>
              <a:gd name="connsiteX9" fmla="*/ 3580727 w 3580727"/>
              <a:gd name="connsiteY9" fmla="*/ 394457 h 802222"/>
              <a:gd name="connsiteX10" fmla="*/ 3580727 w 3580727"/>
              <a:gd name="connsiteY10" fmla="*/ 733833 h 802222"/>
              <a:gd name="connsiteX11" fmla="*/ 3512338 w 3580727"/>
              <a:gd name="connsiteY11" fmla="*/ 802222 h 802222"/>
              <a:gd name="connsiteX12" fmla="*/ 2972786 w 3580727"/>
              <a:gd name="connsiteY12" fmla="*/ 802222 h 802222"/>
              <a:gd name="connsiteX13" fmla="*/ 2364355 w 3580727"/>
              <a:gd name="connsiteY13" fmla="*/ 802222 h 802222"/>
              <a:gd name="connsiteX14" fmla="*/ 1859242 w 3580727"/>
              <a:gd name="connsiteY14" fmla="*/ 802222 h 802222"/>
              <a:gd name="connsiteX15" fmla="*/ 1250811 w 3580727"/>
              <a:gd name="connsiteY15" fmla="*/ 802222 h 802222"/>
              <a:gd name="connsiteX16" fmla="*/ 642381 w 3580727"/>
              <a:gd name="connsiteY16" fmla="*/ 802222 h 802222"/>
              <a:gd name="connsiteX17" fmla="*/ 68389 w 3580727"/>
              <a:gd name="connsiteY17" fmla="*/ 802222 h 802222"/>
              <a:gd name="connsiteX18" fmla="*/ 0 w 3580727"/>
              <a:gd name="connsiteY18" fmla="*/ 733833 h 802222"/>
              <a:gd name="connsiteX19" fmla="*/ 0 w 3580727"/>
              <a:gd name="connsiteY19" fmla="*/ 401111 h 802222"/>
              <a:gd name="connsiteX20" fmla="*/ 0 w 3580727"/>
              <a:gd name="connsiteY20" fmla="*/ 68389 h 80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80727" h="802222" fill="none" extrusionOk="0">
                <a:moveTo>
                  <a:pt x="0" y="68389"/>
                </a:moveTo>
                <a:cubicBezTo>
                  <a:pt x="3815" y="34084"/>
                  <a:pt x="23935" y="8601"/>
                  <a:pt x="68389" y="0"/>
                </a:cubicBezTo>
                <a:cubicBezTo>
                  <a:pt x="317823" y="-60277"/>
                  <a:pt x="414116" y="12902"/>
                  <a:pt x="573502" y="0"/>
                </a:cubicBezTo>
                <a:cubicBezTo>
                  <a:pt x="732888" y="-12902"/>
                  <a:pt x="900720" y="47883"/>
                  <a:pt x="1044175" y="0"/>
                </a:cubicBezTo>
                <a:cubicBezTo>
                  <a:pt x="1187630" y="-47883"/>
                  <a:pt x="1498018" y="60006"/>
                  <a:pt x="1652606" y="0"/>
                </a:cubicBezTo>
                <a:cubicBezTo>
                  <a:pt x="1807194" y="-60006"/>
                  <a:pt x="1949537" y="40051"/>
                  <a:pt x="2226597" y="0"/>
                </a:cubicBezTo>
                <a:cubicBezTo>
                  <a:pt x="2503657" y="-40051"/>
                  <a:pt x="2651725" y="35047"/>
                  <a:pt x="2800589" y="0"/>
                </a:cubicBezTo>
                <a:cubicBezTo>
                  <a:pt x="2949453" y="-35047"/>
                  <a:pt x="3322026" y="20052"/>
                  <a:pt x="3512338" y="0"/>
                </a:cubicBezTo>
                <a:cubicBezTo>
                  <a:pt x="3556457" y="360"/>
                  <a:pt x="3585083" y="32347"/>
                  <a:pt x="3580727" y="68389"/>
                </a:cubicBezTo>
                <a:cubicBezTo>
                  <a:pt x="3590596" y="211865"/>
                  <a:pt x="3544550" y="327713"/>
                  <a:pt x="3580727" y="394457"/>
                </a:cubicBezTo>
                <a:cubicBezTo>
                  <a:pt x="3616904" y="461201"/>
                  <a:pt x="3556698" y="564306"/>
                  <a:pt x="3580727" y="733833"/>
                </a:cubicBezTo>
                <a:cubicBezTo>
                  <a:pt x="3587039" y="767469"/>
                  <a:pt x="3552507" y="809474"/>
                  <a:pt x="3512338" y="802222"/>
                </a:cubicBezTo>
                <a:cubicBezTo>
                  <a:pt x="3362096" y="815737"/>
                  <a:pt x="3200679" y="760068"/>
                  <a:pt x="2972786" y="802222"/>
                </a:cubicBezTo>
                <a:cubicBezTo>
                  <a:pt x="2744893" y="844376"/>
                  <a:pt x="2635987" y="775993"/>
                  <a:pt x="2364355" y="802222"/>
                </a:cubicBezTo>
                <a:cubicBezTo>
                  <a:pt x="2092723" y="828451"/>
                  <a:pt x="2023324" y="762558"/>
                  <a:pt x="1859242" y="802222"/>
                </a:cubicBezTo>
                <a:cubicBezTo>
                  <a:pt x="1695160" y="841886"/>
                  <a:pt x="1504901" y="733401"/>
                  <a:pt x="1250811" y="802222"/>
                </a:cubicBezTo>
                <a:cubicBezTo>
                  <a:pt x="996721" y="871043"/>
                  <a:pt x="816996" y="758924"/>
                  <a:pt x="642381" y="802222"/>
                </a:cubicBezTo>
                <a:cubicBezTo>
                  <a:pt x="467766" y="845520"/>
                  <a:pt x="320903" y="785802"/>
                  <a:pt x="68389" y="802222"/>
                </a:cubicBezTo>
                <a:cubicBezTo>
                  <a:pt x="33328" y="797671"/>
                  <a:pt x="6181" y="770534"/>
                  <a:pt x="0" y="733833"/>
                </a:cubicBezTo>
                <a:cubicBezTo>
                  <a:pt x="-1645" y="663126"/>
                  <a:pt x="5678" y="562514"/>
                  <a:pt x="0" y="401111"/>
                </a:cubicBezTo>
                <a:cubicBezTo>
                  <a:pt x="-5678" y="239708"/>
                  <a:pt x="23204" y="205349"/>
                  <a:pt x="0" y="68389"/>
                </a:cubicBezTo>
                <a:close/>
              </a:path>
              <a:path w="3580727" h="802222" stroke="0" extrusionOk="0">
                <a:moveTo>
                  <a:pt x="0" y="68389"/>
                </a:moveTo>
                <a:cubicBezTo>
                  <a:pt x="-251" y="27597"/>
                  <a:pt x="33981" y="-4591"/>
                  <a:pt x="68389" y="0"/>
                </a:cubicBezTo>
                <a:cubicBezTo>
                  <a:pt x="289611" y="-26044"/>
                  <a:pt x="362315" y="55019"/>
                  <a:pt x="573502" y="0"/>
                </a:cubicBezTo>
                <a:cubicBezTo>
                  <a:pt x="784689" y="-55019"/>
                  <a:pt x="859623" y="12551"/>
                  <a:pt x="1078614" y="0"/>
                </a:cubicBezTo>
                <a:cubicBezTo>
                  <a:pt x="1297605" y="-12551"/>
                  <a:pt x="1330585" y="18999"/>
                  <a:pt x="1549287" y="0"/>
                </a:cubicBezTo>
                <a:cubicBezTo>
                  <a:pt x="1767989" y="-18999"/>
                  <a:pt x="1934401" y="55014"/>
                  <a:pt x="2157718" y="0"/>
                </a:cubicBezTo>
                <a:cubicBezTo>
                  <a:pt x="2381035" y="-55014"/>
                  <a:pt x="2480390" y="21983"/>
                  <a:pt x="2628391" y="0"/>
                </a:cubicBezTo>
                <a:cubicBezTo>
                  <a:pt x="2776392" y="-21983"/>
                  <a:pt x="3136932" y="7619"/>
                  <a:pt x="3512338" y="0"/>
                </a:cubicBezTo>
                <a:cubicBezTo>
                  <a:pt x="3551328" y="-3430"/>
                  <a:pt x="3580560" y="33480"/>
                  <a:pt x="3580727" y="68389"/>
                </a:cubicBezTo>
                <a:cubicBezTo>
                  <a:pt x="3609283" y="162452"/>
                  <a:pt x="3552042" y="273393"/>
                  <a:pt x="3580727" y="381148"/>
                </a:cubicBezTo>
                <a:cubicBezTo>
                  <a:pt x="3609412" y="488903"/>
                  <a:pt x="3554862" y="561161"/>
                  <a:pt x="3580727" y="733833"/>
                </a:cubicBezTo>
                <a:cubicBezTo>
                  <a:pt x="3578078" y="774126"/>
                  <a:pt x="3545317" y="801959"/>
                  <a:pt x="3512338" y="802222"/>
                </a:cubicBezTo>
                <a:cubicBezTo>
                  <a:pt x="3233991" y="815449"/>
                  <a:pt x="3205140" y="777967"/>
                  <a:pt x="2938347" y="802222"/>
                </a:cubicBezTo>
                <a:cubicBezTo>
                  <a:pt x="2671554" y="826477"/>
                  <a:pt x="2477624" y="761307"/>
                  <a:pt x="2295476" y="802222"/>
                </a:cubicBezTo>
                <a:cubicBezTo>
                  <a:pt x="2113328" y="843137"/>
                  <a:pt x="1899031" y="762259"/>
                  <a:pt x="1755924" y="802222"/>
                </a:cubicBezTo>
                <a:cubicBezTo>
                  <a:pt x="1612817" y="842185"/>
                  <a:pt x="1466078" y="796538"/>
                  <a:pt x="1285251" y="802222"/>
                </a:cubicBezTo>
                <a:cubicBezTo>
                  <a:pt x="1104424" y="807906"/>
                  <a:pt x="915660" y="756503"/>
                  <a:pt x="780138" y="802222"/>
                </a:cubicBezTo>
                <a:cubicBezTo>
                  <a:pt x="644616" y="847941"/>
                  <a:pt x="348944" y="757786"/>
                  <a:pt x="68389" y="802222"/>
                </a:cubicBezTo>
                <a:cubicBezTo>
                  <a:pt x="22550" y="800881"/>
                  <a:pt x="-1393" y="772870"/>
                  <a:pt x="0" y="733833"/>
                </a:cubicBezTo>
                <a:cubicBezTo>
                  <a:pt x="-5811" y="653379"/>
                  <a:pt x="6158" y="557658"/>
                  <a:pt x="0" y="394457"/>
                </a:cubicBezTo>
                <a:cubicBezTo>
                  <a:pt x="-6158" y="231256"/>
                  <a:pt x="29590" y="145627"/>
                  <a:pt x="0" y="6838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8525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5 compounds from each group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B9012A8-51EC-45CF-5293-6E0CDE8C6E32}"/>
              </a:ext>
            </a:extLst>
          </p:cNvPr>
          <p:cNvSpPr/>
          <p:nvPr/>
        </p:nvSpPr>
        <p:spPr>
          <a:xfrm>
            <a:off x="1645380" y="3427680"/>
            <a:ext cx="4176774" cy="802222"/>
          </a:xfrm>
          <a:custGeom>
            <a:avLst/>
            <a:gdLst>
              <a:gd name="connsiteX0" fmla="*/ 0 w 4176774"/>
              <a:gd name="connsiteY0" fmla="*/ 77719 h 802222"/>
              <a:gd name="connsiteX1" fmla="*/ 77719 w 4176774"/>
              <a:gd name="connsiteY1" fmla="*/ 0 h 802222"/>
              <a:gd name="connsiteX2" fmla="*/ 571769 w 4176774"/>
              <a:gd name="connsiteY2" fmla="*/ 0 h 802222"/>
              <a:gd name="connsiteX3" fmla="*/ 1146245 w 4176774"/>
              <a:gd name="connsiteY3" fmla="*/ 0 h 802222"/>
              <a:gd name="connsiteX4" fmla="*/ 1720722 w 4176774"/>
              <a:gd name="connsiteY4" fmla="*/ 0 h 802222"/>
              <a:gd name="connsiteX5" fmla="*/ 2295199 w 4176774"/>
              <a:gd name="connsiteY5" fmla="*/ 0 h 802222"/>
              <a:gd name="connsiteX6" fmla="*/ 2909888 w 4176774"/>
              <a:gd name="connsiteY6" fmla="*/ 0 h 802222"/>
              <a:gd name="connsiteX7" fmla="*/ 3484365 w 4176774"/>
              <a:gd name="connsiteY7" fmla="*/ 0 h 802222"/>
              <a:gd name="connsiteX8" fmla="*/ 4099055 w 4176774"/>
              <a:gd name="connsiteY8" fmla="*/ 0 h 802222"/>
              <a:gd name="connsiteX9" fmla="*/ 4176774 w 4176774"/>
              <a:gd name="connsiteY9" fmla="*/ 77719 h 802222"/>
              <a:gd name="connsiteX10" fmla="*/ 4176774 w 4176774"/>
              <a:gd name="connsiteY10" fmla="*/ 388175 h 802222"/>
              <a:gd name="connsiteX11" fmla="*/ 4176774 w 4176774"/>
              <a:gd name="connsiteY11" fmla="*/ 724503 h 802222"/>
              <a:gd name="connsiteX12" fmla="*/ 4099055 w 4176774"/>
              <a:gd name="connsiteY12" fmla="*/ 802222 h 802222"/>
              <a:gd name="connsiteX13" fmla="*/ 3484365 w 4176774"/>
              <a:gd name="connsiteY13" fmla="*/ 802222 h 802222"/>
              <a:gd name="connsiteX14" fmla="*/ 2869675 w 4176774"/>
              <a:gd name="connsiteY14" fmla="*/ 802222 h 802222"/>
              <a:gd name="connsiteX15" fmla="*/ 2335412 w 4176774"/>
              <a:gd name="connsiteY15" fmla="*/ 802222 h 802222"/>
              <a:gd name="connsiteX16" fmla="*/ 1881575 w 4176774"/>
              <a:gd name="connsiteY16" fmla="*/ 802222 h 802222"/>
              <a:gd name="connsiteX17" fmla="*/ 1266886 w 4176774"/>
              <a:gd name="connsiteY17" fmla="*/ 802222 h 802222"/>
              <a:gd name="connsiteX18" fmla="*/ 732622 w 4176774"/>
              <a:gd name="connsiteY18" fmla="*/ 802222 h 802222"/>
              <a:gd name="connsiteX19" fmla="*/ 77719 w 4176774"/>
              <a:gd name="connsiteY19" fmla="*/ 802222 h 802222"/>
              <a:gd name="connsiteX20" fmla="*/ 0 w 4176774"/>
              <a:gd name="connsiteY20" fmla="*/ 724503 h 802222"/>
              <a:gd name="connsiteX21" fmla="*/ 0 w 4176774"/>
              <a:gd name="connsiteY21" fmla="*/ 388175 h 802222"/>
              <a:gd name="connsiteX22" fmla="*/ 0 w 4176774"/>
              <a:gd name="connsiteY22" fmla="*/ 77719 h 802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176774" h="802222" fill="none" extrusionOk="0">
                <a:moveTo>
                  <a:pt x="0" y="77719"/>
                </a:moveTo>
                <a:cubicBezTo>
                  <a:pt x="4774" y="33486"/>
                  <a:pt x="43280" y="-7972"/>
                  <a:pt x="77719" y="0"/>
                </a:cubicBezTo>
                <a:cubicBezTo>
                  <a:pt x="241804" y="-12602"/>
                  <a:pt x="451721" y="18193"/>
                  <a:pt x="571769" y="0"/>
                </a:cubicBezTo>
                <a:cubicBezTo>
                  <a:pt x="691817" y="-18193"/>
                  <a:pt x="1020689" y="54151"/>
                  <a:pt x="1146245" y="0"/>
                </a:cubicBezTo>
                <a:cubicBezTo>
                  <a:pt x="1271801" y="-54151"/>
                  <a:pt x="1446334" y="28159"/>
                  <a:pt x="1720722" y="0"/>
                </a:cubicBezTo>
                <a:cubicBezTo>
                  <a:pt x="1995110" y="-28159"/>
                  <a:pt x="2120484" y="30958"/>
                  <a:pt x="2295199" y="0"/>
                </a:cubicBezTo>
                <a:cubicBezTo>
                  <a:pt x="2469914" y="-30958"/>
                  <a:pt x="2692033" y="40485"/>
                  <a:pt x="2909888" y="0"/>
                </a:cubicBezTo>
                <a:cubicBezTo>
                  <a:pt x="3127743" y="-40485"/>
                  <a:pt x="3218483" y="27764"/>
                  <a:pt x="3484365" y="0"/>
                </a:cubicBezTo>
                <a:cubicBezTo>
                  <a:pt x="3750247" y="-27764"/>
                  <a:pt x="3801867" y="8150"/>
                  <a:pt x="4099055" y="0"/>
                </a:cubicBezTo>
                <a:cubicBezTo>
                  <a:pt x="4152877" y="6359"/>
                  <a:pt x="4172078" y="24270"/>
                  <a:pt x="4176774" y="77719"/>
                </a:cubicBezTo>
                <a:cubicBezTo>
                  <a:pt x="4195976" y="179522"/>
                  <a:pt x="4153124" y="284654"/>
                  <a:pt x="4176774" y="388175"/>
                </a:cubicBezTo>
                <a:cubicBezTo>
                  <a:pt x="4200424" y="491696"/>
                  <a:pt x="4163884" y="577384"/>
                  <a:pt x="4176774" y="724503"/>
                </a:cubicBezTo>
                <a:cubicBezTo>
                  <a:pt x="4176526" y="765286"/>
                  <a:pt x="4144629" y="801408"/>
                  <a:pt x="4099055" y="802222"/>
                </a:cubicBezTo>
                <a:cubicBezTo>
                  <a:pt x="3817106" y="811318"/>
                  <a:pt x="3723184" y="750399"/>
                  <a:pt x="3484365" y="802222"/>
                </a:cubicBezTo>
                <a:cubicBezTo>
                  <a:pt x="3245546" y="854045"/>
                  <a:pt x="3042102" y="787159"/>
                  <a:pt x="2869675" y="802222"/>
                </a:cubicBezTo>
                <a:cubicBezTo>
                  <a:pt x="2697248" y="817285"/>
                  <a:pt x="2451276" y="766567"/>
                  <a:pt x="2335412" y="802222"/>
                </a:cubicBezTo>
                <a:cubicBezTo>
                  <a:pt x="2219548" y="837877"/>
                  <a:pt x="2026972" y="778155"/>
                  <a:pt x="1881575" y="802222"/>
                </a:cubicBezTo>
                <a:cubicBezTo>
                  <a:pt x="1736178" y="826289"/>
                  <a:pt x="1535531" y="765363"/>
                  <a:pt x="1266886" y="802222"/>
                </a:cubicBezTo>
                <a:cubicBezTo>
                  <a:pt x="998241" y="839081"/>
                  <a:pt x="992609" y="774864"/>
                  <a:pt x="732622" y="802222"/>
                </a:cubicBezTo>
                <a:cubicBezTo>
                  <a:pt x="472635" y="829580"/>
                  <a:pt x="358939" y="748558"/>
                  <a:pt x="77719" y="802222"/>
                </a:cubicBezTo>
                <a:cubicBezTo>
                  <a:pt x="42483" y="805362"/>
                  <a:pt x="2142" y="761824"/>
                  <a:pt x="0" y="724503"/>
                </a:cubicBezTo>
                <a:cubicBezTo>
                  <a:pt x="-27904" y="612279"/>
                  <a:pt x="29109" y="552059"/>
                  <a:pt x="0" y="388175"/>
                </a:cubicBezTo>
                <a:cubicBezTo>
                  <a:pt x="-29109" y="224291"/>
                  <a:pt x="9089" y="145585"/>
                  <a:pt x="0" y="77719"/>
                </a:cubicBezTo>
                <a:close/>
              </a:path>
              <a:path w="4176774" h="802222" stroke="0" extrusionOk="0">
                <a:moveTo>
                  <a:pt x="0" y="77719"/>
                </a:moveTo>
                <a:cubicBezTo>
                  <a:pt x="-796" y="25231"/>
                  <a:pt x="37750" y="-4033"/>
                  <a:pt x="77719" y="0"/>
                </a:cubicBezTo>
                <a:cubicBezTo>
                  <a:pt x="226773" y="-33476"/>
                  <a:pt x="457511" y="40920"/>
                  <a:pt x="571769" y="0"/>
                </a:cubicBezTo>
                <a:cubicBezTo>
                  <a:pt x="686027" y="-40920"/>
                  <a:pt x="893448" y="4073"/>
                  <a:pt x="1065819" y="0"/>
                </a:cubicBezTo>
                <a:cubicBezTo>
                  <a:pt x="1238190" y="-4073"/>
                  <a:pt x="1310378" y="27014"/>
                  <a:pt x="1519655" y="0"/>
                </a:cubicBezTo>
                <a:cubicBezTo>
                  <a:pt x="1728932" y="-27014"/>
                  <a:pt x="1941231" y="63249"/>
                  <a:pt x="2134345" y="0"/>
                </a:cubicBezTo>
                <a:cubicBezTo>
                  <a:pt x="2327459" y="-63249"/>
                  <a:pt x="2439967" y="3660"/>
                  <a:pt x="2588182" y="0"/>
                </a:cubicBezTo>
                <a:cubicBezTo>
                  <a:pt x="2736397" y="-3660"/>
                  <a:pt x="3005618" y="24281"/>
                  <a:pt x="3243085" y="0"/>
                </a:cubicBezTo>
                <a:cubicBezTo>
                  <a:pt x="3480552" y="-24281"/>
                  <a:pt x="3866983" y="67863"/>
                  <a:pt x="4099055" y="0"/>
                </a:cubicBezTo>
                <a:cubicBezTo>
                  <a:pt x="4134900" y="-3965"/>
                  <a:pt x="4180010" y="34007"/>
                  <a:pt x="4176774" y="77719"/>
                </a:cubicBezTo>
                <a:cubicBezTo>
                  <a:pt x="4207683" y="202845"/>
                  <a:pt x="4146704" y="307285"/>
                  <a:pt x="4176774" y="381707"/>
                </a:cubicBezTo>
                <a:cubicBezTo>
                  <a:pt x="4206844" y="456129"/>
                  <a:pt x="4144874" y="558987"/>
                  <a:pt x="4176774" y="724503"/>
                </a:cubicBezTo>
                <a:cubicBezTo>
                  <a:pt x="4166564" y="769365"/>
                  <a:pt x="4147576" y="799802"/>
                  <a:pt x="4099055" y="802222"/>
                </a:cubicBezTo>
                <a:cubicBezTo>
                  <a:pt x="3841668" y="824300"/>
                  <a:pt x="3662381" y="761061"/>
                  <a:pt x="3444152" y="802222"/>
                </a:cubicBezTo>
                <a:cubicBezTo>
                  <a:pt x="3225923" y="843383"/>
                  <a:pt x="3118758" y="758823"/>
                  <a:pt x="2909888" y="802222"/>
                </a:cubicBezTo>
                <a:cubicBezTo>
                  <a:pt x="2701018" y="845621"/>
                  <a:pt x="2628788" y="755318"/>
                  <a:pt x="2456052" y="802222"/>
                </a:cubicBezTo>
                <a:cubicBezTo>
                  <a:pt x="2283316" y="849126"/>
                  <a:pt x="2127221" y="767539"/>
                  <a:pt x="1962002" y="802222"/>
                </a:cubicBezTo>
                <a:cubicBezTo>
                  <a:pt x="1796783" y="836905"/>
                  <a:pt x="1634302" y="735277"/>
                  <a:pt x="1387526" y="802222"/>
                </a:cubicBezTo>
                <a:cubicBezTo>
                  <a:pt x="1140750" y="869167"/>
                  <a:pt x="1097629" y="779964"/>
                  <a:pt x="933689" y="802222"/>
                </a:cubicBezTo>
                <a:cubicBezTo>
                  <a:pt x="769749" y="824480"/>
                  <a:pt x="487154" y="770469"/>
                  <a:pt x="77719" y="802222"/>
                </a:cubicBezTo>
                <a:cubicBezTo>
                  <a:pt x="34737" y="806587"/>
                  <a:pt x="5581" y="770557"/>
                  <a:pt x="0" y="724503"/>
                </a:cubicBezTo>
                <a:cubicBezTo>
                  <a:pt x="-11735" y="574023"/>
                  <a:pt x="5912" y="465261"/>
                  <a:pt x="0" y="394643"/>
                </a:cubicBezTo>
                <a:cubicBezTo>
                  <a:pt x="-5912" y="324025"/>
                  <a:pt x="21986" y="180867"/>
                  <a:pt x="0" y="7771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968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Literature search on the analysis of these compounds in a C18 column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498E4E8-0D97-349C-17D8-866BA4C70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51998"/>
              </p:ext>
            </p:extLst>
          </p:nvPr>
        </p:nvGraphicFramePr>
        <p:xfrm>
          <a:off x="1773688" y="5018477"/>
          <a:ext cx="4841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405">
                  <a:extLst>
                    <a:ext uri="{9D8B030D-6E8A-4147-A177-3AD203B41FA5}">
                      <a16:colId xmlns:a16="http://schemas.microsoft.com/office/drawing/2014/main" val="1121654389"/>
                    </a:ext>
                  </a:extLst>
                </a:gridCol>
                <a:gridCol w="1456339">
                  <a:extLst>
                    <a:ext uri="{9D8B030D-6E8A-4147-A177-3AD203B41FA5}">
                      <a16:colId xmlns:a16="http://schemas.microsoft.com/office/drawing/2014/main" val="2567140621"/>
                    </a:ext>
                  </a:extLst>
                </a:gridCol>
                <a:gridCol w="1465388">
                  <a:extLst>
                    <a:ext uri="{9D8B030D-6E8A-4147-A177-3AD203B41FA5}">
                      <a16:colId xmlns:a16="http://schemas.microsoft.com/office/drawing/2014/main" val="2094381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positive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negative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38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63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530233"/>
                  </a:ext>
                </a:extLst>
              </a:tr>
            </a:tbl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816EF2-18AB-D4BC-56CD-00957808527E}"/>
              </a:ext>
            </a:extLst>
          </p:cNvPr>
          <p:cNvSpPr/>
          <p:nvPr/>
        </p:nvSpPr>
        <p:spPr>
          <a:xfrm>
            <a:off x="371144" y="5390564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55A6CA-2689-9BEE-8F55-DBBB5330A5AC}"/>
              </a:ext>
            </a:extLst>
          </p:cNvPr>
          <p:cNvSpPr/>
          <p:nvPr/>
        </p:nvSpPr>
        <p:spPr>
          <a:xfrm>
            <a:off x="812627" y="5398299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538914-F327-FEED-A782-51BEC465510D}"/>
              </a:ext>
            </a:extLst>
          </p:cNvPr>
          <p:cNvSpPr/>
          <p:nvPr/>
        </p:nvSpPr>
        <p:spPr>
          <a:xfrm>
            <a:off x="1254109" y="5398299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320686-D1B3-46F6-2CA4-A0C2B07B976B}"/>
              </a:ext>
            </a:extLst>
          </p:cNvPr>
          <p:cNvSpPr/>
          <p:nvPr/>
        </p:nvSpPr>
        <p:spPr>
          <a:xfrm>
            <a:off x="371144" y="5753322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6376BD4-FE3E-0A75-5932-D41876355A18}"/>
              </a:ext>
            </a:extLst>
          </p:cNvPr>
          <p:cNvSpPr/>
          <p:nvPr/>
        </p:nvSpPr>
        <p:spPr>
          <a:xfrm>
            <a:off x="812627" y="5761057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F75A5A3-7B84-F034-2ECE-AEA296805201}"/>
              </a:ext>
            </a:extLst>
          </p:cNvPr>
          <p:cNvSpPr/>
          <p:nvPr/>
        </p:nvSpPr>
        <p:spPr>
          <a:xfrm>
            <a:off x="1254109" y="5761057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FD0748-3C19-182A-01D3-F6213E7390E8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17</a:t>
            </a:fld>
            <a:endParaRPr lang="en-US" dirty="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A32E6342-5AB5-8223-3F43-ACAC7D433D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89E297-C8EF-B536-BAD3-2580682E9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9E484F-3CBB-E61B-CCCC-83113DAA169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3" grpId="0" animBg="1"/>
      <p:bldP spid="85" grpId="0" animBg="1"/>
      <p:bldP spid="86" grpId="0" animBg="1"/>
      <p:bldP spid="12" grpId="0" animBg="1"/>
      <p:bldP spid="13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Assessment performance – Reverse literature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C077384-FF37-E3D3-90F2-5B00BB4E3921}"/>
              </a:ext>
            </a:extLst>
          </p:cNvPr>
          <p:cNvSpPr/>
          <p:nvPr/>
        </p:nvSpPr>
        <p:spPr>
          <a:xfrm>
            <a:off x="852717" y="1047045"/>
            <a:ext cx="5762102" cy="680720"/>
          </a:xfrm>
          <a:custGeom>
            <a:avLst/>
            <a:gdLst>
              <a:gd name="connsiteX0" fmla="*/ 0 w 5762102"/>
              <a:gd name="connsiteY0" fmla="*/ 222350 h 680720"/>
              <a:gd name="connsiteX1" fmla="*/ 222350 w 5762102"/>
              <a:gd name="connsiteY1" fmla="*/ 0 h 680720"/>
              <a:gd name="connsiteX2" fmla="*/ 759998 w 5762102"/>
              <a:gd name="connsiteY2" fmla="*/ 0 h 680720"/>
              <a:gd name="connsiteX3" fmla="*/ 1350821 w 5762102"/>
              <a:gd name="connsiteY3" fmla="*/ 0 h 680720"/>
              <a:gd name="connsiteX4" fmla="*/ 1994817 w 5762102"/>
              <a:gd name="connsiteY4" fmla="*/ 0 h 680720"/>
              <a:gd name="connsiteX5" fmla="*/ 2585640 w 5762102"/>
              <a:gd name="connsiteY5" fmla="*/ 0 h 680720"/>
              <a:gd name="connsiteX6" fmla="*/ 3176462 w 5762102"/>
              <a:gd name="connsiteY6" fmla="*/ 0 h 680720"/>
              <a:gd name="connsiteX7" fmla="*/ 3767285 w 5762102"/>
              <a:gd name="connsiteY7" fmla="*/ 0 h 680720"/>
              <a:gd name="connsiteX8" fmla="*/ 4251759 w 5762102"/>
              <a:gd name="connsiteY8" fmla="*/ 0 h 680720"/>
              <a:gd name="connsiteX9" fmla="*/ 4895756 w 5762102"/>
              <a:gd name="connsiteY9" fmla="*/ 0 h 680720"/>
              <a:gd name="connsiteX10" fmla="*/ 5539752 w 5762102"/>
              <a:gd name="connsiteY10" fmla="*/ 0 h 680720"/>
              <a:gd name="connsiteX11" fmla="*/ 5762102 w 5762102"/>
              <a:gd name="connsiteY11" fmla="*/ 222350 h 680720"/>
              <a:gd name="connsiteX12" fmla="*/ 5762102 w 5762102"/>
              <a:gd name="connsiteY12" fmla="*/ 458370 h 680720"/>
              <a:gd name="connsiteX13" fmla="*/ 5539752 w 5762102"/>
              <a:gd name="connsiteY13" fmla="*/ 680720 h 680720"/>
              <a:gd name="connsiteX14" fmla="*/ 4842582 w 5762102"/>
              <a:gd name="connsiteY14" fmla="*/ 680720 h 680720"/>
              <a:gd name="connsiteX15" fmla="*/ 4198585 w 5762102"/>
              <a:gd name="connsiteY15" fmla="*/ 680720 h 680720"/>
              <a:gd name="connsiteX16" fmla="*/ 3660937 w 5762102"/>
              <a:gd name="connsiteY16" fmla="*/ 680720 h 680720"/>
              <a:gd name="connsiteX17" fmla="*/ 3176462 w 5762102"/>
              <a:gd name="connsiteY17" fmla="*/ 680720 h 680720"/>
              <a:gd name="connsiteX18" fmla="*/ 2532466 w 5762102"/>
              <a:gd name="connsiteY18" fmla="*/ 680720 h 680720"/>
              <a:gd name="connsiteX19" fmla="*/ 2047991 w 5762102"/>
              <a:gd name="connsiteY19" fmla="*/ 680720 h 680720"/>
              <a:gd name="connsiteX20" fmla="*/ 1510343 w 5762102"/>
              <a:gd name="connsiteY20" fmla="*/ 680720 h 680720"/>
              <a:gd name="connsiteX21" fmla="*/ 1025869 w 5762102"/>
              <a:gd name="connsiteY21" fmla="*/ 680720 h 680720"/>
              <a:gd name="connsiteX22" fmla="*/ 222350 w 5762102"/>
              <a:gd name="connsiteY22" fmla="*/ 680720 h 680720"/>
              <a:gd name="connsiteX23" fmla="*/ 0 w 5762102"/>
              <a:gd name="connsiteY23" fmla="*/ 458370 h 680720"/>
              <a:gd name="connsiteX24" fmla="*/ 0 w 5762102"/>
              <a:gd name="connsiteY24" fmla="*/ 222350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762102" h="680720" fill="none" extrusionOk="0">
                <a:moveTo>
                  <a:pt x="0" y="222350"/>
                </a:moveTo>
                <a:cubicBezTo>
                  <a:pt x="4405" y="99369"/>
                  <a:pt x="109892" y="16083"/>
                  <a:pt x="222350" y="0"/>
                </a:cubicBezTo>
                <a:cubicBezTo>
                  <a:pt x="442742" y="-60423"/>
                  <a:pt x="612617" y="39961"/>
                  <a:pt x="759998" y="0"/>
                </a:cubicBezTo>
                <a:cubicBezTo>
                  <a:pt x="907379" y="-39961"/>
                  <a:pt x="1129166" y="38668"/>
                  <a:pt x="1350821" y="0"/>
                </a:cubicBezTo>
                <a:cubicBezTo>
                  <a:pt x="1572476" y="-38668"/>
                  <a:pt x="1754391" y="18835"/>
                  <a:pt x="1994817" y="0"/>
                </a:cubicBezTo>
                <a:cubicBezTo>
                  <a:pt x="2235243" y="-18835"/>
                  <a:pt x="2403345" y="11080"/>
                  <a:pt x="2585640" y="0"/>
                </a:cubicBezTo>
                <a:cubicBezTo>
                  <a:pt x="2767935" y="-11080"/>
                  <a:pt x="2939606" y="29754"/>
                  <a:pt x="3176462" y="0"/>
                </a:cubicBezTo>
                <a:cubicBezTo>
                  <a:pt x="3413318" y="-29754"/>
                  <a:pt x="3574685" y="65384"/>
                  <a:pt x="3767285" y="0"/>
                </a:cubicBezTo>
                <a:cubicBezTo>
                  <a:pt x="3959885" y="-65384"/>
                  <a:pt x="4146446" y="21062"/>
                  <a:pt x="4251759" y="0"/>
                </a:cubicBezTo>
                <a:cubicBezTo>
                  <a:pt x="4357072" y="-21062"/>
                  <a:pt x="4682012" y="21249"/>
                  <a:pt x="4895756" y="0"/>
                </a:cubicBezTo>
                <a:cubicBezTo>
                  <a:pt x="5109500" y="-21249"/>
                  <a:pt x="5247879" y="42287"/>
                  <a:pt x="5539752" y="0"/>
                </a:cubicBezTo>
                <a:cubicBezTo>
                  <a:pt x="5661234" y="-11391"/>
                  <a:pt x="5796377" y="89019"/>
                  <a:pt x="5762102" y="222350"/>
                </a:cubicBezTo>
                <a:cubicBezTo>
                  <a:pt x="5766456" y="310055"/>
                  <a:pt x="5753819" y="382014"/>
                  <a:pt x="5762102" y="458370"/>
                </a:cubicBezTo>
                <a:cubicBezTo>
                  <a:pt x="5734054" y="590610"/>
                  <a:pt x="5679582" y="681717"/>
                  <a:pt x="5539752" y="680720"/>
                </a:cubicBezTo>
                <a:cubicBezTo>
                  <a:pt x="5323165" y="697864"/>
                  <a:pt x="5048559" y="611636"/>
                  <a:pt x="4842582" y="680720"/>
                </a:cubicBezTo>
                <a:cubicBezTo>
                  <a:pt x="4636605" y="749804"/>
                  <a:pt x="4497812" y="662242"/>
                  <a:pt x="4198585" y="680720"/>
                </a:cubicBezTo>
                <a:cubicBezTo>
                  <a:pt x="3899358" y="699198"/>
                  <a:pt x="3894567" y="638276"/>
                  <a:pt x="3660937" y="680720"/>
                </a:cubicBezTo>
                <a:cubicBezTo>
                  <a:pt x="3427307" y="723164"/>
                  <a:pt x="3399925" y="657919"/>
                  <a:pt x="3176462" y="680720"/>
                </a:cubicBezTo>
                <a:cubicBezTo>
                  <a:pt x="2952999" y="703521"/>
                  <a:pt x="2789251" y="635434"/>
                  <a:pt x="2532466" y="680720"/>
                </a:cubicBezTo>
                <a:cubicBezTo>
                  <a:pt x="2275681" y="726006"/>
                  <a:pt x="2262463" y="659957"/>
                  <a:pt x="2047991" y="680720"/>
                </a:cubicBezTo>
                <a:cubicBezTo>
                  <a:pt x="1833519" y="701483"/>
                  <a:pt x="1737676" y="658722"/>
                  <a:pt x="1510343" y="680720"/>
                </a:cubicBezTo>
                <a:cubicBezTo>
                  <a:pt x="1283010" y="702718"/>
                  <a:pt x="1140087" y="669456"/>
                  <a:pt x="1025869" y="680720"/>
                </a:cubicBezTo>
                <a:cubicBezTo>
                  <a:pt x="911651" y="691984"/>
                  <a:pt x="571390" y="591408"/>
                  <a:pt x="222350" y="680720"/>
                </a:cubicBezTo>
                <a:cubicBezTo>
                  <a:pt x="84035" y="676419"/>
                  <a:pt x="-5792" y="586482"/>
                  <a:pt x="0" y="458370"/>
                </a:cubicBezTo>
                <a:cubicBezTo>
                  <a:pt x="-1317" y="375530"/>
                  <a:pt x="26590" y="296962"/>
                  <a:pt x="0" y="222350"/>
                </a:cubicBezTo>
                <a:close/>
              </a:path>
              <a:path w="5762102" h="680720" stroke="0" extrusionOk="0">
                <a:moveTo>
                  <a:pt x="0" y="222350"/>
                </a:moveTo>
                <a:cubicBezTo>
                  <a:pt x="-1963" y="75964"/>
                  <a:pt x="117687" y="-24768"/>
                  <a:pt x="222350" y="0"/>
                </a:cubicBezTo>
                <a:cubicBezTo>
                  <a:pt x="419469" y="-18262"/>
                  <a:pt x="535823" y="32129"/>
                  <a:pt x="706824" y="0"/>
                </a:cubicBezTo>
                <a:cubicBezTo>
                  <a:pt x="877825" y="-32129"/>
                  <a:pt x="1070161" y="24095"/>
                  <a:pt x="1191299" y="0"/>
                </a:cubicBezTo>
                <a:cubicBezTo>
                  <a:pt x="1312437" y="-24095"/>
                  <a:pt x="1415305" y="10932"/>
                  <a:pt x="1622599" y="0"/>
                </a:cubicBezTo>
                <a:cubicBezTo>
                  <a:pt x="1829893" y="-10932"/>
                  <a:pt x="2083519" y="5813"/>
                  <a:pt x="2266596" y="0"/>
                </a:cubicBezTo>
                <a:cubicBezTo>
                  <a:pt x="2449673" y="-5813"/>
                  <a:pt x="2496700" y="50691"/>
                  <a:pt x="2697896" y="0"/>
                </a:cubicBezTo>
                <a:cubicBezTo>
                  <a:pt x="2899092" y="-50691"/>
                  <a:pt x="3102957" y="44690"/>
                  <a:pt x="3395067" y="0"/>
                </a:cubicBezTo>
                <a:cubicBezTo>
                  <a:pt x="3687177" y="-44690"/>
                  <a:pt x="3763141" y="5216"/>
                  <a:pt x="4092237" y="0"/>
                </a:cubicBezTo>
                <a:cubicBezTo>
                  <a:pt x="4421333" y="-5216"/>
                  <a:pt x="4562338" y="48535"/>
                  <a:pt x="4683059" y="0"/>
                </a:cubicBezTo>
                <a:cubicBezTo>
                  <a:pt x="4803780" y="-48535"/>
                  <a:pt x="5352859" y="82144"/>
                  <a:pt x="5539752" y="0"/>
                </a:cubicBezTo>
                <a:cubicBezTo>
                  <a:pt x="5678392" y="1156"/>
                  <a:pt x="5765782" y="86477"/>
                  <a:pt x="5762102" y="222350"/>
                </a:cubicBezTo>
                <a:cubicBezTo>
                  <a:pt x="5780291" y="280158"/>
                  <a:pt x="5744045" y="371201"/>
                  <a:pt x="5762102" y="458370"/>
                </a:cubicBezTo>
                <a:cubicBezTo>
                  <a:pt x="5766605" y="590074"/>
                  <a:pt x="5698360" y="685422"/>
                  <a:pt x="5539752" y="680720"/>
                </a:cubicBezTo>
                <a:cubicBezTo>
                  <a:pt x="5392263" y="748324"/>
                  <a:pt x="5139150" y="637470"/>
                  <a:pt x="4895756" y="680720"/>
                </a:cubicBezTo>
                <a:cubicBezTo>
                  <a:pt x="4652362" y="723970"/>
                  <a:pt x="4662779" y="660841"/>
                  <a:pt x="4464455" y="680720"/>
                </a:cubicBezTo>
                <a:cubicBezTo>
                  <a:pt x="4266131" y="700599"/>
                  <a:pt x="4201717" y="673863"/>
                  <a:pt x="3979981" y="680720"/>
                </a:cubicBezTo>
                <a:cubicBezTo>
                  <a:pt x="3758245" y="687577"/>
                  <a:pt x="3662497" y="665387"/>
                  <a:pt x="3389158" y="680720"/>
                </a:cubicBezTo>
                <a:cubicBezTo>
                  <a:pt x="3115819" y="696053"/>
                  <a:pt x="3113965" y="644646"/>
                  <a:pt x="2957858" y="680720"/>
                </a:cubicBezTo>
                <a:cubicBezTo>
                  <a:pt x="2801751" y="716794"/>
                  <a:pt x="2611565" y="625726"/>
                  <a:pt x="2473384" y="680720"/>
                </a:cubicBezTo>
                <a:cubicBezTo>
                  <a:pt x="2335203" y="735714"/>
                  <a:pt x="2145407" y="662914"/>
                  <a:pt x="1935735" y="680720"/>
                </a:cubicBezTo>
                <a:cubicBezTo>
                  <a:pt x="1726063" y="698526"/>
                  <a:pt x="1493793" y="640397"/>
                  <a:pt x="1291739" y="680720"/>
                </a:cubicBezTo>
                <a:cubicBezTo>
                  <a:pt x="1089685" y="721043"/>
                  <a:pt x="689308" y="607434"/>
                  <a:pt x="222350" y="680720"/>
                </a:cubicBezTo>
                <a:cubicBezTo>
                  <a:pt x="95566" y="681487"/>
                  <a:pt x="12798" y="581734"/>
                  <a:pt x="0" y="458370"/>
                </a:cubicBezTo>
                <a:cubicBezTo>
                  <a:pt x="-13182" y="381519"/>
                  <a:pt x="8207" y="336093"/>
                  <a:pt x="0" y="22235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if we reverse our validation strategy?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50AD456-9C4F-A943-490D-5452BE15AB41}"/>
              </a:ext>
            </a:extLst>
          </p:cNvPr>
          <p:cNvSpPr/>
          <p:nvPr/>
        </p:nvSpPr>
        <p:spPr>
          <a:xfrm>
            <a:off x="852716" y="2127294"/>
            <a:ext cx="5762103" cy="2678517"/>
          </a:xfrm>
          <a:custGeom>
            <a:avLst/>
            <a:gdLst>
              <a:gd name="connsiteX0" fmla="*/ 0 w 5762103"/>
              <a:gd name="connsiteY0" fmla="*/ 189050 h 2678517"/>
              <a:gd name="connsiteX1" fmla="*/ 189050 w 5762103"/>
              <a:gd name="connsiteY1" fmla="*/ 0 h 2678517"/>
              <a:gd name="connsiteX2" fmla="*/ 841113 w 5762103"/>
              <a:gd name="connsiteY2" fmla="*/ 0 h 2678517"/>
              <a:gd name="connsiteX3" fmla="*/ 1493175 w 5762103"/>
              <a:gd name="connsiteY3" fmla="*/ 0 h 2678517"/>
              <a:gd name="connsiteX4" fmla="*/ 1983718 w 5762103"/>
              <a:gd name="connsiteY4" fmla="*/ 0 h 2678517"/>
              <a:gd name="connsiteX5" fmla="*/ 2635780 w 5762103"/>
              <a:gd name="connsiteY5" fmla="*/ 0 h 2678517"/>
              <a:gd name="connsiteX6" fmla="*/ 3126323 w 5762103"/>
              <a:gd name="connsiteY6" fmla="*/ 0 h 2678517"/>
              <a:gd name="connsiteX7" fmla="*/ 3778385 w 5762103"/>
              <a:gd name="connsiteY7" fmla="*/ 0 h 2678517"/>
              <a:gd name="connsiteX8" fmla="*/ 4430448 w 5762103"/>
              <a:gd name="connsiteY8" fmla="*/ 0 h 2678517"/>
              <a:gd name="connsiteX9" fmla="*/ 4974830 w 5762103"/>
              <a:gd name="connsiteY9" fmla="*/ 0 h 2678517"/>
              <a:gd name="connsiteX10" fmla="*/ 5573053 w 5762103"/>
              <a:gd name="connsiteY10" fmla="*/ 0 h 2678517"/>
              <a:gd name="connsiteX11" fmla="*/ 5762103 w 5762103"/>
              <a:gd name="connsiteY11" fmla="*/ 189050 h 2678517"/>
              <a:gd name="connsiteX12" fmla="*/ 5762103 w 5762103"/>
              <a:gd name="connsiteY12" fmla="*/ 787158 h 2678517"/>
              <a:gd name="connsiteX13" fmla="*/ 5762103 w 5762103"/>
              <a:gd name="connsiteY13" fmla="*/ 1385267 h 2678517"/>
              <a:gd name="connsiteX14" fmla="*/ 5762103 w 5762103"/>
              <a:gd name="connsiteY14" fmla="*/ 1914363 h 2678517"/>
              <a:gd name="connsiteX15" fmla="*/ 5762103 w 5762103"/>
              <a:gd name="connsiteY15" fmla="*/ 2489467 h 2678517"/>
              <a:gd name="connsiteX16" fmla="*/ 5573053 w 5762103"/>
              <a:gd name="connsiteY16" fmla="*/ 2678517 h 2678517"/>
              <a:gd name="connsiteX17" fmla="*/ 5082511 w 5762103"/>
              <a:gd name="connsiteY17" fmla="*/ 2678517 h 2678517"/>
              <a:gd name="connsiteX18" fmla="*/ 4591968 w 5762103"/>
              <a:gd name="connsiteY18" fmla="*/ 2678517 h 2678517"/>
              <a:gd name="connsiteX19" fmla="*/ 3939905 w 5762103"/>
              <a:gd name="connsiteY19" fmla="*/ 2678517 h 2678517"/>
              <a:gd name="connsiteX20" fmla="*/ 3449363 w 5762103"/>
              <a:gd name="connsiteY20" fmla="*/ 2678517 h 2678517"/>
              <a:gd name="connsiteX21" fmla="*/ 2904980 w 5762103"/>
              <a:gd name="connsiteY21" fmla="*/ 2678517 h 2678517"/>
              <a:gd name="connsiteX22" fmla="*/ 2199078 w 5762103"/>
              <a:gd name="connsiteY22" fmla="*/ 2678517 h 2678517"/>
              <a:gd name="connsiteX23" fmla="*/ 1547015 w 5762103"/>
              <a:gd name="connsiteY23" fmla="*/ 2678517 h 2678517"/>
              <a:gd name="connsiteX24" fmla="*/ 894953 w 5762103"/>
              <a:gd name="connsiteY24" fmla="*/ 2678517 h 2678517"/>
              <a:gd name="connsiteX25" fmla="*/ 189050 w 5762103"/>
              <a:gd name="connsiteY25" fmla="*/ 2678517 h 2678517"/>
              <a:gd name="connsiteX26" fmla="*/ 0 w 5762103"/>
              <a:gd name="connsiteY26" fmla="*/ 2489467 h 2678517"/>
              <a:gd name="connsiteX27" fmla="*/ 0 w 5762103"/>
              <a:gd name="connsiteY27" fmla="*/ 1983375 h 2678517"/>
              <a:gd name="connsiteX28" fmla="*/ 0 w 5762103"/>
              <a:gd name="connsiteY28" fmla="*/ 1362263 h 2678517"/>
              <a:gd name="connsiteX29" fmla="*/ 0 w 5762103"/>
              <a:gd name="connsiteY29" fmla="*/ 787158 h 2678517"/>
              <a:gd name="connsiteX30" fmla="*/ 0 w 5762103"/>
              <a:gd name="connsiteY30" fmla="*/ 189050 h 267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62103" h="2678517" fill="none" extrusionOk="0">
                <a:moveTo>
                  <a:pt x="0" y="189050"/>
                </a:moveTo>
                <a:cubicBezTo>
                  <a:pt x="-3892" y="77321"/>
                  <a:pt x="89773" y="-11345"/>
                  <a:pt x="189050" y="0"/>
                </a:cubicBezTo>
                <a:cubicBezTo>
                  <a:pt x="452437" y="-6085"/>
                  <a:pt x="564452" y="11896"/>
                  <a:pt x="841113" y="0"/>
                </a:cubicBezTo>
                <a:cubicBezTo>
                  <a:pt x="1117774" y="-11896"/>
                  <a:pt x="1288960" y="21857"/>
                  <a:pt x="1493175" y="0"/>
                </a:cubicBezTo>
                <a:cubicBezTo>
                  <a:pt x="1697390" y="-21857"/>
                  <a:pt x="1883488" y="6402"/>
                  <a:pt x="1983718" y="0"/>
                </a:cubicBezTo>
                <a:cubicBezTo>
                  <a:pt x="2083948" y="-6402"/>
                  <a:pt x="2465976" y="22565"/>
                  <a:pt x="2635780" y="0"/>
                </a:cubicBezTo>
                <a:cubicBezTo>
                  <a:pt x="2805584" y="-22565"/>
                  <a:pt x="2932053" y="43125"/>
                  <a:pt x="3126323" y="0"/>
                </a:cubicBezTo>
                <a:cubicBezTo>
                  <a:pt x="3320593" y="-43125"/>
                  <a:pt x="3631020" y="63326"/>
                  <a:pt x="3778385" y="0"/>
                </a:cubicBezTo>
                <a:cubicBezTo>
                  <a:pt x="3925750" y="-63326"/>
                  <a:pt x="4173549" y="12123"/>
                  <a:pt x="4430448" y="0"/>
                </a:cubicBezTo>
                <a:cubicBezTo>
                  <a:pt x="4687347" y="-12123"/>
                  <a:pt x="4728896" y="15904"/>
                  <a:pt x="4974830" y="0"/>
                </a:cubicBezTo>
                <a:cubicBezTo>
                  <a:pt x="5220764" y="-15904"/>
                  <a:pt x="5405115" y="35416"/>
                  <a:pt x="5573053" y="0"/>
                </a:cubicBezTo>
                <a:cubicBezTo>
                  <a:pt x="5702608" y="-14962"/>
                  <a:pt x="5764824" y="88243"/>
                  <a:pt x="5762103" y="189050"/>
                </a:cubicBezTo>
                <a:cubicBezTo>
                  <a:pt x="5803218" y="394047"/>
                  <a:pt x="5700451" y="527825"/>
                  <a:pt x="5762103" y="787158"/>
                </a:cubicBezTo>
                <a:cubicBezTo>
                  <a:pt x="5823755" y="1046491"/>
                  <a:pt x="5758795" y="1190166"/>
                  <a:pt x="5762103" y="1385267"/>
                </a:cubicBezTo>
                <a:cubicBezTo>
                  <a:pt x="5765411" y="1580368"/>
                  <a:pt x="5706924" y="1715340"/>
                  <a:pt x="5762103" y="1914363"/>
                </a:cubicBezTo>
                <a:cubicBezTo>
                  <a:pt x="5817282" y="2113386"/>
                  <a:pt x="5721341" y="2311499"/>
                  <a:pt x="5762103" y="2489467"/>
                </a:cubicBezTo>
                <a:cubicBezTo>
                  <a:pt x="5774380" y="2606030"/>
                  <a:pt x="5672718" y="2681211"/>
                  <a:pt x="5573053" y="2678517"/>
                </a:cubicBezTo>
                <a:cubicBezTo>
                  <a:pt x="5432049" y="2718030"/>
                  <a:pt x="5266244" y="2657562"/>
                  <a:pt x="5082511" y="2678517"/>
                </a:cubicBezTo>
                <a:cubicBezTo>
                  <a:pt x="4898778" y="2699472"/>
                  <a:pt x="4692282" y="2637879"/>
                  <a:pt x="4591968" y="2678517"/>
                </a:cubicBezTo>
                <a:cubicBezTo>
                  <a:pt x="4491654" y="2719155"/>
                  <a:pt x="4234681" y="2605809"/>
                  <a:pt x="3939905" y="2678517"/>
                </a:cubicBezTo>
                <a:cubicBezTo>
                  <a:pt x="3645129" y="2751225"/>
                  <a:pt x="3581460" y="2654876"/>
                  <a:pt x="3449363" y="2678517"/>
                </a:cubicBezTo>
                <a:cubicBezTo>
                  <a:pt x="3317266" y="2702158"/>
                  <a:pt x="3045328" y="2655595"/>
                  <a:pt x="2904980" y="2678517"/>
                </a:cubicBezTo>
                <a:cubicBezTo>
                  <a:pt x="2764632" y="2701439"/>
                  <a:pt x="2440395" y="2596341"/>
                  <a:pt x="2199078" y="2678517"/>
                </a:cubicBezTo>
                <a:cubicBezTo>
                  <a:pt x="1957761" y="2760693"/>
                  <a:pt x="1720062" y="2655022"/>
                  <a:pt x="1547015" y="2678517"/>
                </a:cubicBezTo>
                <a:cubicBezTo>
                  <a:pt x="1373968" y="2702012"/>
                  <a:pt x="1119121" y="2615430"/>
                  <a:pt x="894953" y="2678517"/>
                </a:cubicBezTo>
                <a:cubicBezTo>
                  <a:pt x="670785" y="2741604"/>
                  <a:pt x="396960" y="2654438"/>
                  <a:pt x="189050" y="2678517"/>
                </a:cubicBezTo>
                <a:cubicBezTo>
                  <a:pt x="87968" y="2681650"/>
                  <a:pt x="-6981" y="2618060"/>
                  <a:pt x="0" y="2489467"/>
                </a:cubicBezTo>
                <a:cubicBezTo>
                  <a:pt x="-29020" y="2363410"/>
                  <a:pt x="24345" y="2184656"/>
                  <a:pt x="0" y="1983375"/>
                </a:cubicBezTo>
                <a:cubicBezTo>
                  <a:pt x="-24345" y="1782094"/>
                  <a:pt x="58668" y="1593511"/>
                  <a:pt x="0" y="1362263"/>
                </a:cubicBezTo>
                <a:cubicBezTo>
                  <a:pt x="-58668" y="1131015"/>
                  <a:pt x="13668" y="1066984"/>
                  <a:pt x="0" y="787158"/>
                </a:cubicBezTo>
                <a:cubicBezTo>
                  <a:pt x="-13668" y="507333"/>
                  <a:pt x="44108" y="343923"/>
                  <a:pt x="0" y="189050"/>
                </a:cubicBezTo>
                <a:close/>
              </a:path>
              <a:path w="5762103" h="2678517" stroke="0" extrusionOk="0">
                <a:moveTo>
                  <a:pt x="0" y="189050"/>
                </a:moveTo>
                <a:cubicBezTo>
                  <a:pt x="-610" y="77310"/>
                  <a:pt x="96096" y="-15641"/>
                  <a:pt x="189050" y="0"/>
                </a:cubicBezTo>
                <a:cubicBezTo>
                  <a:pt x="323714" y="-27724"/>
                  <a:pt x="502032" y="25248"/>
                  <a:pt x="679592" y="0"/>
                </a:cubicBezTo>
                <a:cubicBezTo>
                  <a:pt x="857152" y="-25248"/>
                  <a:pt x="970608" y="20644"/>
                  <a:pt x="1170135" y="0"/>
                </a:cubicBezTo>
                <a:cubicBezTo>
                  <a:pt x="1369662" y="-20644"/>
                  <a:pt x="1472756" y="5092"/>
                  <a:pt x="1606837" y="0"/>
                </a:cubicBezTo>
                <a:cubicBezTo>
                  <a:pt x="1740918" y="-5092"/>
                  <a:pt x="2021789" y="42079"/>
                  <a:pt x="2258900" y="0"/>
                </a:cubicBezTo>
                <a:cubicBezTo>
                  <a:pt x="2496011" y="-42079"/>
                  <a:pt x="2584670" y="44191"/>
                  <a:pt x="2695603" y="0"/>
                </a:cubicBezTo>
                <a:cubicBezTo>
                  <a:pt x="2806536" y="-44191"/>
                  <a:pt x="3231587" y="56222"/>
                  <a:pt x="3401505" y="0"/>
                </a:cubicBezTo>
                <a:cubicBezTo>
                  <a:pt x="3571423" y="-56222"/>
                  <a:pt x="3821262" y="46480"/>
                  <a:pt x="4107408" y="0"/>
                </a:cubicBezTo>
                <a:cubicBezTo>
                  <a:pt x="4393554" y="-46480"/>
                  <a:pt x="4527328" y="13643"/>
                  <a:pt x="4705630" y="0"/>
                </a:cubicBezTo>
                <a:cubicBezTo>
                  <a:pt x="4883932" y="-13643"/>
                  <a:pt x="5282781" y="39245"/>
                  <a:pt x="5573053" y="0"/>
                </a:cubicBezTo>
                <a:cubicBezTo>
                  <a:pt x="5684530" y="516"/>
                  <a:pt x="5766784" y="68014"/>
                  <a:pt x="5762103" y="189050"/>
                </a:cubicBezTo>
                <a:cubicBezTo>
                  <a:pt x="5808352" y="352907"/>
                  <a:pt x="5702165" y="582957"/>
                  <a:pt x="5762103" y="695142"/>
                </a:cubicBezTo>
                <a:cubicBezTo>
                  <a:pt x="5822041" y="807327"/>
                  <a:pt x="5714346" y="1014289"/>
                  <a:pt x="5762103" y="1224238"/>
                </a:cubicBezTo>
                <a:cubicBezTo>
                  <a:pt x="5809860" y="1434187"/>
                  <a:pt x="5754129" y="1637689"/>
                  <a:pt x="5762103" y="1845350"/>
                </a:cubicBezTo>
                <a:cubicBezTo>
                  <a:pt x="5770077" y="2053011"/>
                  <a:pt x="5686424" y="2169805"/>
                  <a:pt x="5762103" y="2489467"/>
                </a:cubicBezTo>
                <a:cubicBezTo>
                  <a:pt x="5745120" y="2608164"/>
                  <a:pt x="5695132" y="2670499"/>
                  <a:pt x="5573053" y="2678517"/>
                </a:cubicBezTo>
                <a:cubicBezTo>
                  <a:pt x="5286669" y="2731384"/>
                  <a:pt x="5216683" y="2609885"/>
                  <a:pt x="4920990" y="2678517"/>
                </a:cubicBezTo>
                <a:cubicBezTo>
                  <a:pt x="4625297" y="2747149"/>
                  <a:pt x="4680410" y="2652424"/>
                  <a:pt x="4484288" y="2678517"/>
                </a:cubicBezTo>
                <a:cubicBezTo>
                  <a:pt x="4288166" y="2704610"/>
                  <a:pt x="4097777" y="2623062"/>
                  <a:pt x="3993745" y="2678517"/>
                </a:cubicBezTo>
                <a:cubicBezTo>
                  <a:pt x="3889713" y="2733972"/>
                  <a:pt x="3643525" y="2676472"/>
                  <a:pt x="3449363" y="2678517"/>
                </a:cubicBezTo>
                <a:cubicBezTo>
                  <a:pt x="3255201" y="2680562"/>
                  <a:pt x="3025460" y="2675826"/>
                  <a:pt x="2797300" y="2678517"/>
                </a:cubicBezTo>
                <a:cubicBezTo>
                  <a:pt x="2569140" y="2681208"/>
                  <a:pt x="2391000" y="2616637"/>
                  <a:pt x="2199078" y="2678517"/>
                </a:cubicBezTo>
                <a:cubicBezTo>
                  <a:pt x="2007156" y="2740397"/>
                  <a:pt x="1850402" y="2643538"/>
                  <a:pt x="1600855" y="2678517"/>
                </a:cubicBezTo>
                <a:cubicBezTo>
                  <a:pt x="1351308" y="2713496"/>
                  <a:pt x="1153395" y="2626749"/>
                  <a:pt x="1002633" y="2678517"/>
                </a:cubicBezTo>
                <a:cubicBezTo>
                  <a:pt x="851871" y="2730285"/>
                  <a:pt x="387563" y="2673937"/>
                  <a:pt x="189050" y="2678517"/>
                </a:cubicBezTo>
                <a:cubicBezTo>
                  <a:pt x="88219" y="2678371"/>
                  <a:pt x="9439" y="2608554"/>
                  <a:pt x="0" y="2489467"/>
                </a:cubicBezTo>
                <a:cubicBezTo>
                  <a:pt x="-49527" y="2327025"/>
                  <a:pt x="16576" y="2105383"/>
                  <a:pt x="0" y="1937367"/>
                </a:cubicBezTo>
                <a:cubicBezTo>
                  <a:pt x="-16576" y="1769351"/>
                  <a:pt x="59007" y="1610834"/>
                  <a:pt x="0" y="1362263"/>
                </a:cubicBezTo>
                <a:cubicBezTo>
                  <a:pt x="-59007" y="1113692"/>
                  <a:pt x="2137" y="962668"/>
                  <a:pt x="0" y="764154"/>
                </a:cubicBezTo>
                <a:cubicBezTo>
                  <a:pt x="-2137" y="565640"/>
                  <a:pt x="12183" y="417646"/>
                  <a:pt x="0" y="18905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8BC1A26-AD18-9F48-DD20-81D17F4F3788}"/>
              </a:ext>
            </a:extLst>
          </p:cNvPr>
          <p:cNvSpPr/>
          <p:nvPr/>
        </p:nvSpPr>
        <p:spPr>
          <a:xfrm>
            <a:off x="1341843" y="2306353"/>
            <a:ext cx="4754157" cy="966002"/>
          </a:xfrm>
          <a:custGeom>
            <a:avLst/>
            <a:gdLst>
              <a:gd name="connsiteX0" fmla="*/ 0 w 4754157"/>
              <a:gd name="connsiteY0" fmla="*/ 133009 h 966002"/>
              <a:gd name="connsiteX1" fmla="*/ 133009 w 4754157"/>
              <a:gd name="connsiteY1" fmla="*/ 0 h 966002"/>
              <a:gd name="connsiteX2" fmla="*/ 649145 w 4754157"/>
              <a:gd name="connsiteY2" fmla="*/ 0 h 966002"/>
              <a:gd name="connsiteX3" fmla="*/ 1210162 w 4754157"/>
              <a:gd name="connsiteY3" fmla="*/ 0 h 966002"/>
              <a:gd name="connsiteX4" fmla="*/ 1816061 w 4754157"/>
              <a:gd name="connsiteY4" fmla="*/ 0 h 966002"/>
              <a:gd name="connsiteX5" fmla="*/ 2377079 w 4754157"/>
              <a:gd name="connsiteY5" fmla="*/ 0 h 966002"/>
              <a:gd name="connsiteX6" fmla="*/ 2938096 w 4754157"/>
              <a:gd name="connsiteY6" fmla="*/ 0 h 966002"/>
              <a:gd name="connsiteX7" fmla="*/ 3499113 w 4754157"/>
              <a:gd name="connsiteY7" fmla="*/ 0 h 966002"/>
              <a:gd name="connsiteX8" fmla="*/ 3970368 w 4754157"/>
              <a:gd name="connsiteY8" fmla="*/ 0 h 966002"/>
              <a:gd name="connsiteX9" fmla="*/ 4621148 w 4754157"/>
              <a:gd name="connsiteY9" fmla="*/ 0 h 966002"/>
              <a:gd name="connsiteX10" fmla="*/ 4754157 w 4754157"/>
              <a:gd name="connsiteY10" fmla="*/ 133009 h 966002"/>
              <a:gd name="connsiteX11" fmla="*/ 4754157 w 4754157"/>
              <a:gd name="connsiteY11" fmla="*/ 476001 h 966002"/>
              <a:gd name="connsiteX12" fmla="*/ 4754157 w 4754157"/>
              <a:gd name="connsiteY12" fmla="*/ 832993 h 966002"/>
              <a:gd name="connsiteX13" fmla="*/ 4621148 w 4754157"/>
              <a:gd name="connsiteY13" fmla="*/ 966002 h 966002"/>
              <a:gd name="connsiteX14" fmla="*/ 3970368 w 4754157"/>
              <a:gd name="connsiteY14" fmla="*/ 966002 h 966002"/>
              <a:gd name="connsiteX15" fmla="*/ 3364469 w 4754157"/>
              <a:gd name="connsiteY15" fmla="*/ 966002 h 966002"/>
              <a:gd name="connsiteX16" fmla="*/ 2848333 w 4754157"/>
              <a:gd name="connsiteY16" fmla="*/ 966002 h 966002"/>
              <a:gd name="connsiteX17" fmla="*/ 2377079 w 4754157"/>
              <a:gd name="connsiteY17" fmla="*/ 966002 h 966002"/>
              <a:gd name="connsiteX18" fmla="*/ 1771180 w 4754157"/>
              <a:gd name="connsiteY18" fmla="*/ 966002 h 966002"/>
              <a:gd name="connsiteX19" fmla="*/ 1299925 w 4754157"/>
              <a:gd name="connsiteY19" fmla="*/ 966002 h 966002"/>
              <a:gd name="connsiteX20" fmla="*/ 783789 w 4754157"/>
              <a:gd name="connsiteY20" fmla="*/ 966002 h 966002"/>
              <a:gd name="connsiteX21" fmla="*/ 133009 w 4754157"/>
              <a:gd name="connsiteY21" fmla="*/ 966002 h 966002"/>
              <a:gd name="connsiteX22" fmla="*/ 0 w 4754157"/>
              <a:gd name="connsiteY22" fmla="*/ 832993 h 966002"/>
              <a:gd name="connsiteX23" fmla="*/ 0 w 4754157"/>
              <a:gd name="connsiteY23" fmla="*/ 469001 h 966002"/>
              <a:gd name="connsiteX24" fmla="*/ 0 w 4754157"/>
              <a:gd name="connsiteY24" fmla="*/ 133009 h 96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54157" h="966002" fill="none" extrusionOk="0">
                <a:moveTo>
                  <a:pt x="0" y="133009"/>
                </a:moveTo>
                <a:cubicBezTo>
                  <a:pt x="11474" y="59081"/>
                  <a:pt x="61848" y="3573"/>
                  <a:pt x="133009" y="0"/>
                </a:cubicBezTo>
                <a:cubicBezTo>
                  <a:pt x="358433" y="-36995"/>
                  <a:pt x="415145" y="4372"/>
                  <a:pt x="649145" y="0"/>
                </a:cubicBezTo>
                <a:cubicBezTo>
                  <a:pt x="883145" y="-4372"/>
                  <a:pt x="956027" y="56498"/>
                  <a:pt x="1210162" y="0"/>
                </a:cubicBezTo>
                <a:cubicBezTo>
                  <a:pt x="1464297" y="-56498"/>
                  <a:pt x="1653476" y="34606"/>
                  <a:pt x="1816061" y="0"/>
                </a:cubicBezTo>
                <a:cubicBezTo>
                  <a:pt x="1978646" y="-34606"/>
                  <a:pt x="2158634" y="26853"/>
                  <a:pt x="2377079" y="0"/>
                </a:cubicBezTo>
                <a:cubicBezTo>
                  <a:pt x="2595524" y="-26853"/>
                  <a:pt x="2725219" y="40793"/>
                  <a:pt x="2938096" y="0"/>
                </a:cubicBezTo>
                <a:cubicBezTo>
                  <a:pt x="3150973" y="-40793"/>
                  <a:pt x="3256047" y="56280"/>
                  <a:pt x="3499113" y="0"/>
                </a:cubicBezTo>
                <a:cubicBezTo>
                  <a:pt x="3742179" y="-56280"/>
                  <a:pt x="3846521" y="38030"/>
                  <a:pt x="3970368" y="0"/>
                </a:cubicBezTo>
                <a:cubicBezTo>
                  <a:pt x="4094216" y="-38030"/>
                  <a:pt x="4375878" y="63810"/>
                  <a:pt x="4621148" y="0"/>
                </a:cubicBezTo>
                <a:cubicBezTo>
                  <a:pt x="4678518" y="-8907"/>
                  <a:pt x="4768155" y="60166"/>
                  <a:pt x="4754157" y="133009"/>
                </a:cubicBezTo>
                <a:cubicBezTo>
                  <a:pt x="4774745" y="283505"/>
                  <a:pt x="4729221" y="354493"/>
                  <a:pt x="4754157" y="476001"/>
                </a:cubicBezTo>
                <a:cubicBezTo>
                  <a:pt x="4779093" y="597509"/>
                  <a:pt x="4744744" y="734325"/>
                  <a:pt x="4754157" y="832993"/>
                </a:cubicBezTo>
                <a:cubicBezTo>
                  <a:pt x="4747331" y="908749"/>
                  <a:pt x="4712971" y="967078"/>
                  <a:pt x="4621148" y="966002"/>
                </a:cubicBezTo>
                <a:cubicBezTo>
                  <a:pt x="4380691" y="967472"/>
                  <a:pt x="4213186" y="939098"/>
                  <a:pt x="3970368" y="966002"/>
                </a:cubicBezTo>
                <a:cubicBezTo>
                  <a:pt x="3727550" y="992906"/>
                  <a:pt x="3526418" y="946500"/>
                  <a:pt x="3364469" y="966002"/>
                </a:cubicBezTo>
                <a:cubicBezTo>
                  <a:pt x="3202520" y="985504"/>
                  <a:pt x="2999106" y="904758"/>
                  <a:pt x="2848333" y="966002"/>
                </a:cubicBezTo>
                <a:cubicBezTo>
                  <a:pt x="2697560" y="1027246"/>
                  <a:pt x="2521506" y="962072"/>
                  <a:pt x="2377079" y="966002"/>
                </a:cubicBezTo>
                <a:cubicBezTo>
                  <a:pt x="2232652" y="969932"/>
                  <a:pt x="1975946" y="954726"/>
                  <a:pt x="1771180" y="966002"/>
                </a:cubicBezTo>
                <a:cubicBezTo>
                  <a:pt x="1566414" y="977278"/>
                  <a:pt x="1532745" y="916631"/>
                  <a:pt x="1299925" y="966002"/>
                </a:cubicBezTo>
                <a:cubicBezTo>
                  <a:pt x="1067106" y="1015373"/>
                  <a:pt x="1026546" y="906198"/>
                  <a:pt x="783789" y="966002"/>
                </a:cubicBezTo>
                <a:cubicBezTo>
                  <a:pt x="541032" y="1025806"/>
                  <a:pt x="287521" y="963835"/>
                  <a:pt x="133009" y="966002"/>
                </a:cubicBezTo>
                <a:cubicBezTo>
                  <a:pt x="50946" y="977957"/>
                  <a:pt x="-8485" y="902626"/>
                  <a:pt x="0" y="832993"/>
                </a:cubicBezTo>
                <a:cubicBezTo>
                  <a:pt x="-22749" y="707316"/>
                  <a:pt x="42089" y="638648"/>
                  <a:pt x="0" y="469001"/>
                </a:cubicBezTo>
                <a:cubicBezTo>
                  <a:pt x="-42089" y="299354"/>
                  <a:pt x="29379" y="258983"/>
                  <a:pt x="0" y="133009"/>
                </a:cubicBezTo>
                <a:close/>
              </a:path>
              <a:path w="4754157" h="966002" stroke="0" extrusionOk="0">
                <a:moveTo>
                  <a:pt x="0" y="133009"/>
                </a:moveTo>
                <a:cubicBezTo>
                  <a:pt x="-272" y="56277"/>
                  <a:pt x="67898" y="-11399"/>
                  <a:pt x="133009" y="0"/>
                </a:cubicBezTo>
                <a:cubicBezTo>
                  <a:pt x="273479" y="-53139"/>
                  <a:pt x="474244" y="28616"/>
                  <a:pt x="604264" y="0"/>
                </a:cubicBezTo>
                <a:cubicBezTo>
                  <a:pt x="734285" y="-28616"/>
                  <a:pt x="867629" y="5451"/>
                  <a:pt x="1075518" y="0"/>
                </a:cubicBezTo>
                <a:cubicBezTo>
                  <a:pt x="1283407" y="-5451"/>
                  <a:pt x="1354394" y="26824"/>
                  <a:pt x="1501891" y="0"/>
                </a:cubicBezTo>
                <a:cubicBezTo>
                  <a:pt x="1649388" y="-26824"/>
                  <a:pt x="1905892" y="46705"/>
                  <a:pt x="2107790" y="0"/>
                </a:cubicBezTo>
                <a:cubicBezTo>
                  <a:pt x="2309688" y="-46705"/>
                  <a:pt x="2348187" y="15259"/>
                  <a:pt x="2534163" y="0"/>
                </a:cubicBezTo>
                <a:cubicBezTo>
                  <a:pt x="2720139" y="-15259"/>
                  <a:pt x="3025448" y="66407"/>
                  <a:pt x="3184944" y="0"/>
                </a:cubicBezTo>
                <a:cubicBezTo>
                  <a:pt x="3344440" y="-66407"/>
                  <a:pt x="3521375" y="31898"/>
                  <a:pt x="3835724" y="0"/>
                </a:cubicBezTo>
                <a:cubicBezTo>
                  <a:pt x="4150073" y="-31898"/>
                  <a:pt x="4374417" y="73686"/>
                  <a:pt x="4621148" y="0"/>
                </a:cubicBezTo>
                <a:cubicBezTo>
                  <a:pt x="4698274" y="8854"/>
                  <a:pt x="4756067" y="50925"/>
                  <a:pt x="4754157" y="133009"/>
                </a:cubicBezTo>
                <a:cubicBezTo>
                  <a:pt x="4756224" y="206045"/>
                  <a:pt x="4748660" y="386924"/>
                  <a:pt x="4754157" y="490001"/>
                </a:cubicBezTo>
                <a:cubicBezTo>
                  <a:pt x="4759654" y="593078"/>
                  <a:pt x="4740334" y="734904"/>
                  <a:pt x="4754157" y="832993"/>
                </a:cubicBezTo>
                <a:cubicBezTo>
                  <a:pt x="4759754" y="917518"/>
                  <a:pt x="4715402" y="968732"/>
                  <a:pt x="4621148" y="966002"/>
                </a:cubicBezTo>
                <a:cubicBezTo>
                  <a:pt x="4422341" y="976279"/>
                  <a:pt x="4162616" y="913634"/>
                  <a:pt x="4015249" y="966002"/>
                </a:cubicBezTo>
                <a:cubicBezTo>
                  <a:pt x="3867882" y="1018370"/>
                  <a:pt x="3688380" y="932148"/>
                  <a:pt x="3588876" y="966002"/>
                </a:cubicBezTo>
                <a:cubicBezTo>
                  <a:pt x="3489372" y="999856"/>
                  <a:pt x="3241858" y="943477"/>
                  <a:pt x="3117621" y="966002"/>
                </a:cubicBezTo>
                <a:cubicBezTo>
                  <a:pt x="2993385" y="988527"/>
                  <a:pt x="2818203" y="907788"/>
                  <a:pt x="2556604" y="966002"/>
                </a:cubicBezTo>
                <a:cubicBezTo>
                  <a:pt x="2295005" y="1024216"/>
                  <a:pt x="2306941" y="960786"/>
                  <a:pt x="2130231" y="966002"/>
                </a:cubicBezTo>
                <a:cubicBezTo>
                  <a:pt x="1953521" y="971218"/>
                  <a:pt x="1870269" y="932227"/>
                  <a:pt x="1658976" y="966002"/>
                </a:cubicBezTo>
                <a:cubicBezTo>
                  <a:pt x="1447684" y="999777"/>
                  <a:pt x="1273414" y="909098"/>
                  <a:pt x="1142840" y="966002"/>
                </a:cubicBezTo>
                <a:cubicBezTo>
                  <a:pt x="1012266" y="1022906"/>
                  <a:pt x="603132" y="912645"/>
                  <a:pt x="133009" y="966002"/>
                </a:cubicBezTo>
                <a:cubicBezTo>
                  <a:pt x="69409" y="974957"/>
                  <a:pt x="-12041" y="921946"/>
                  <a:pt x="0" y="832993"/>
                </a:cubicBezTo>
                <a:cubicBezTo>
                  <a:pt x="-20870" y="741130"/>
                  <a:pt x="23511" y="592023"/>
                  <a:pt x="0" y="497001"/>
                </a:cubicBezTo>
                <a:cubicBezTo>
                  <a:pt x="-23511" y="401979"/>
                  <a:pt x="21661" y="245806"/>
                  <a:pt x="0" y="13300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376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Selection of 20 compounds from random scientific papers stating their analysis in a C18 column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B9012A8-51EC-45CF-5293-6E0CDE8C6E32}"/>
              </a:ext>
            </a:extLst>
          </p:cNvPr>
          <p:cNvSpPr/>
          <p:nvPr/>
        </p:nvSpPr>
        <p:spPr>
          <a:xfrm>
            <a:off x="1341844" y="3660750"/>
            <a:ext cx="4754156" cy="799490"/>
          </a:xfrm>
          <a:custGeom>
            <a:avLst/>
            <a:gdLst>
              <a:gd name="connsiteX0" fmla="*/ 0 w 4754156"/>
              <a:gd name="connsiteY0" fmla="*/ 8299 h 799490"/>
              <a:gd name="connsiteX1" fmla="*/ 8299 w 4754156"/>
              <a:gd name="connsiteY1" fmla="*/ 0 h 799490"/>
              <a:gd name="connsiteX2" fmla="*/ 553118 w 4754156"/>
              <a:gd name="connsiteY2" fmla="*/ 0 h 799490"/>
              <a:gd name="connsiteX3" fmla="*/ 1145313 w 4754156"/>
              <a:gd name="connsiteY3" fmla="*/ 0 h 799490"/>
              <a:gd name="connsiteX4" fmla="*/ 1784883 w 4754156"/>
              <a:gd name="connsiteY4" fmla="*/ 0 h 799490"/>
              <a:gd name="connsiteX5" fmla="*/ 2377078 w 4754156"/>
              <a:gd name="connsiteY5" fmla="*/ 0 h 799490"/>
              <a:gd name="connsiteX6" fmla="*/ 2969273 w 4754156"/>
              <a:gd name="connsiteY6" fmla="*/ 0 h 799490"/>
              <a:gd name="connsiteX7" fmla="*/ 3561468 w 4754156"/>
              <a:gd name="connsiteY7" fmla="*/ 0 h 799490"/>
              <a:gd name="connsiteX8" fmla="*/ 4058911 w 4754156"/>
              <a:gd name="connsiteY8" fmla="*/ 0 h 799490"/>
              <a:gd name="connsiteX9" fmla="*/ 4745857 w 4754156"/>
              <a:gd name="connsiteY9" fmla="*/ 0 h 799490"/>
              <a:gd name="connsiteX10" fmla="*/ 4754156 w 4754156"/>
              <a:gd name="connsiteY10" fmla="*/ 8299 h 799490"/>
              <a:gd name="connsiteX11" fmla="*/ 4754156 w 4754156"/>
              <a:gd name="connsiteY11" fmla="*/ 391916 h 799490"/>
              <a:gd name="connsiteX12" fmla="*/ 4754156 w 4754156"/>
              <a:gd name="connsiteY12" fmla="*/ 791191 h 799490"/>
              <a:gd name="connsiteX13" fmla="*/ 4745857 w 4754156"/>
              <a:gd name="connsiteY13" fmla="*/ 799490 h 799490"/>
              <a:gd name="connsiteX14" fmla="*/ 4058911 w 4754156"/>
              <a:gd name="connsiteY14" fmla="*/ 799490 h 799490"/>
              <a:gd name="connsiteX15" fmla="*/ 3419341 w 4754156"/>
              <a:gd name="connsiteY15" fmla="*/ 799490 h 799490"/>
              <a:gd name="connsiteX16" fmla="*/ 2874522 w 4754156"/>
              <a:gd name="connsiteY16" fmla="*/ 799490 h 799490"/>
              <a:gd name="connsiteX17" fmla="*/ 2377078 w 4754156"/>
              <a:gd name="connsiteY17" fmla="*/ 799490 h 799490"/>
              <a:gd name="connsiteX18" fmla="*/ 1737508 w 4754156"/>
              <a:gd name="connsiteY18" fmla="*/ 799490 h 799490"/>
              <a:gd name="connsiteX19" fmla="*/ 1240064 w 4754156"/>
              <a:gd name="connsiteY19" fmla="*/ 799490 h 799490"/>
              <a:gd name="connsiteX20" fmla="*/ 695245 w 4754156"/>
              <a:gd name="connsiteY20" fmla="*/ 799490 h 799490"/>
              <a:gd name="connsiteX21" fmla="*/ 8299 w 4754156"/>
              <a:gd name="connsiteY21" fmla="*/ 799490 h 799490"/>
              <a:gd name="connsiteX22" fmla="*/ 0 w 4754156"/>
              <a:gd name="connsiteY22" fmla="*/ 791191 h 799490"/>
              <a:gd name="connsiteX23" fmla="*/ 0 w 4754156"/>
              <a:gd name="connsiteY23" fmla="*/ 384087 h 799490"/>
              <a:gd name="connsiteX24" fmla="*/ 0 w 4754156"/>
              <a:gd name="connsiteY24" fmla="*/ 8299 h 7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54156" h="799490" fill="none" extrusionOk="0">
                <a:moveTo>
                  <a:pt x="0" y="8299"/>
                </a:moveTo>
                <a:cubicBezTo>
                  <a:pt x="502" y="3696"/>
                  <a:pt x="3929" y="332"/>
                  <a:pt x="8299" y="0"/>
                </a:cubicBezTo>
                <a:cubicBezTo>
                  <a:pt x="260862" y="-24395"/>
                  <a:pt x="313280" y="40507"/>
                  <a:pt x="553118" y="0"/>
                </a:cubicBezTo>
                <a:cubicBezTo>
                  <a:pt x="792956" y="-40507"/>
                  <a:pt x="921627" y="376"/>
                  <a:pt x="1145313" y="0"/>
                </a:cubicBezTo>
                <a:cubicBezTo>
                  <a:pt x="1369000" y="-376"/>
                  <a:pt x="1616357" y="38911"/>
                  <a:pt x="1784883" y="0"/>
                </a:cubicBezTo>
                <a:cubicBezTo>
                  <a:pt x="1953409" y="-38911"/>
                  <a:pt x="2180145" y="30122"/>
                  <a:pt x="2377078" y="0"/>
                </a:cubicBezTo>
                <a:cubicBezTo>
                  <a:pt x="2574012" y="-30122"/>
                  <a:pt x="2752145" y="69671"/>
                  <a:pt x="2969273" y="0"/>
                </a:cubicBezTo>
                <a:cubicBezTo>
                  <a:pt x="3186401" y="-69671"/>
                  <a:pt x="3315019" y="54534"/>
                  <a:pt x="3561468" y="0"/>
                </a:cubicBezTo>
                <a:cubicBezTo>
                  <a:pt x="3807918" y="-54534"/>
                  <a:pt x="3859004" y="56298"/>
                  <a:pt x="4058911" y="0"/>
                </a:cubicBezTo>
                <a:cubicBezTo>
                  <a:pt x="4258818" y="-56298"/>
                  <a:pt x="4581124" y="14336"/>
                  <a:pt x="4745857" y="0"/>
                </a:cubicBezTo>
                <a:cubicBezTo>
                  <a:pt x="4750219" y="-122"/>
                  <a:pt x="4755025" y="3754"/>
                  <a:pt x="4754156" y="8299"/>
                </a:cubicBezTo>
                <a:cubicBezTo>
                  <a:pt x="4773558" y="115601"/>
                  <a:pt x="4734156" y="284741"/>
                  <a:pt x="4754156" y="391916"/>
                </a:cubicBezTo>
                <a:cubicBezTo>
                  <a:pt x="4774156" y="499091"/>
                  <a:pt x="4739403" y="711319"/>
                  <a:pt x="4754156" y="791191"/>
                </a:cubicBezTo>
                <a:cubicBezTo>
                  <a:pt x="4753643" y="795947"/>
                  <a:pt x="4751398" y="799546"/>
                  <a:pt x="4745857" y="799490"/>
                </a:cubicBezTo>
                <a:cubicBezTo>
                  <a:pt x="4485854" y="835424"/>
                  <a:pt x="4264205" y="746075"/>
                  <a:pt x="4058911" y="799490"/>
                </a:cubicBezTo>
                <a:cubicBezTo>
                  <a:pt x="3853617" y="852905"/>
                  <a:pt x="3579151" y="771883"/>
                  <a:pt x="3419341" y="799490"/>
                </a:cubicBezTo>
                <a:cubicBezTo>
                  <a:pt x="3259531" y="827097"/>
                  <a:pt x="3127897" y="792375"/>
                  <a:pt x="2874522" y="799490"/>
                </a:cubicBezTo>
                <a:cubicBezTo>
                  <a:pt x="2621147" y="806605"/>
                  <a:pt x="2590672" y="780561"/>
                  <a:pt x="2377078" y="799490"/>
                </a:cubicBezTo>
                <a:cubicBezTo>
                  <a:pt x="2163484" y="818419"/>
                  <a:pt x="1896251" y="797539"/>
                  <a:pt x="1737508" y="799490"/>
                </a:cubicBezTo>
                <a:cubicBezTo>
                  <a:pt x="1578765" y="801441"/>
                  <a:pt x="1469180" y="790000"/>
                  <a:pt x="1240064" y="799490"/>
                </a:cubicBezTo>
                <a:cubicBezTo>
                  <a:pt x="1010948" y="808980"/>
                  <a:pt x="849980" y="770127"/>
                  <a:pt x="695245" y="799490"/>
                </a:cubicBezTo>
                <a:cubicBezTo>
                  <a:pt x="540510" y="828853"/>
                  <a:pt x="294138" y="764027"/>
                  <a:pt x="8299" y="799490"/>
                </a:cubicBezTo>
                <a:cubicBezTo>
                  <a:pt x="3152" y="800273"/>
                  <a:pt x="-639" y="795486"/>
                  <a:pt x="0" y="791191"/>
                </a:cubicBezTo>
                <a:cubicBezTo>
                  <a:pt x="-40898" y="708152"/>
                  <a:pt x="7963" y="534685"/>
                  <a:pt x="0" y="384087"/>
                </a:cubicBezTo>
                <a:cubicBezTo>
                  <a:pt x="-7963" y="233489"/>
                  <a:pt x="10326" y="178448"/>
                  <a:pt x="0" y="8299"/>
                </a:cubicBezTo>
                <a:close/>
              </a:path>
              <a:path w="4754156" h="799490" stroke="0" extrusionOk="0">
                <a:moveTo>
                  <a:pt x="0" y="8299"/>
                </a:moveTo>
                <a:cubicBezTo>
                  <a:pt x="-107" y="2436"/>
                  <a:pt x="4465" y="-1023"/>
                  <a:pt x="8299" y="0"/>
                </a:cubicBezTo>
                <a:cubicBezTo>
                  <a:pt x="141606" y="-33849"/>
                  <a:pt x="318007" y="36671"/>
                  <a:pt x="505743" y="0"/>
                </a:cubicBezTo>
                <a:cubicBezTo>
                  <a:pt x="693479" y="-36671"/>
                  <a:pt x="787894" y="18649"/>
                  <a:pt x="1003186" y="0"/>
                </a:cubicBezTo>
                <a:cubicBezTo>
                  <a:pt x="1218478" y="-18649"/>
                  <a:pt x="1283086" y="9220"/>
                  <a:pt x="1453254" y="0"/>
                </a:cubicBezTo>
                <a:cubicBezTo>
                  <a:pt x="1623422" y="-9220"/>
                  <a:pt x="1842791" y="70714"/>
                  <a:pt x="2092825" y="0"/>
                </a:cubicBezTo>
                <a:cubicBezTo>
                  <a:pt x="2342859" y="-70714"/>
                  <a:pt x="2366700" y="35912"/>
                  <a:pt x="2542893" y="0"/>
                </a:cubicBezTo>
                <a:cubicBezTo>
                  <a:pt x="2719086" y="-35912"/>
                  <a:pt x="2946066" y="54598"/>
                  <a:pt x="3229838" y="0"/>
                </a:cubicBezTo>
                <a:cubicBezTo>
                  <a:pt x="3513610" y="-54598"/>
                  <a:pt x="3713040" y="58131"/>
                  <a:pt x="3916784" y="0"/>
                </a:cubicBezTo>
                <a:cubicBezTo>
                  <a:pt x="4120528" y="-58131"/>
                  <a:pt x="4407503" y="33033"/>
                  <a:pt x="4745857" y="0"/>
                </a:cubicBezTo>
                <a:cubicBezTo>
                  <a:pt x="4750512" y="175"/>
                  <a:pt x="4754265" y="3222"/>
                  <a:pt x="4754156" y="8299"/>
                </a:cubicBezTo>
                <a:cubicBezTo>
                  <a:pt x="4767730" y="111076"/>
                  <a:pt x="4750878" y="249104"/>
                  <a:pt x="4754156" y="407574"/>
                </a:cubicBezTo>
                <a:cubicBezTo>
                  <a:pt x="4757434" y="566045"/>
                  <a:pt x="4740879" y="673977"/>
                  <a:pt x="4754156" y="791191"/>
                </a:cubicBezTo>
                <a:cubicBezTo>
                  <a:pt x="4754416" y="796289"/>
                  <a:pt x="4750537" y="799503"/>
                  <a:pt x="4745857" y="799490"/>
                </a:cubicBezTo>
                <a:cubicBezTo>
                  <a:pt x="4444185" y="849696"/>
                  <a:pt x="4308065" y="776421"/>
                  <a:pt x="4106287" y="799490"/>
                </a:cubicBezTo>
                <a:cubicBezTo>
                  <a:pt x="3904509" y="822559"/>
                  <a:pt x="3746964" y="775547"/>
                  <a:pt x="3656219" y="799490"/>
                </a:cubicBezTo>
                <a:cubicBezTo>
                  <a:pt x="3565474" y="823433"/>
                  <a:pt x="3267991" y="769546"/>
                  <a:pt x="3158775" y="799490"/>
                </a:cubicBezTo>
                <a:cubicBezTo>
                  <a:pt x="3049559" y="829434"/>
                  <a:pt x="2797152" y="775426"/>
                  <a:pt x="2566580" y="799490"/>
                </a:cubicBezTo>
                <a:cubicBezTo>
                  <a:pt x="2336009" y="823554"/>
                  <a:pt x="2322430" y="756095"/>
                  <a:pt x="2116512" y="799490"/>
                </a:cubicBezTo>
                <a:cubicBezTo>
                  <a:pt x="1910594" y="842885"/>
                  <a:pt x="1775198" y="774894"/>
                  <a:pt x="1619069" y="799490"/>
                </a:cubicBezTo>
                <a:cubicBezTo>
                  <a:pt x="1462940" y="824086"/>
                  <a:pt x="1231276" y="789162"/>
                  <a:pt x="1074250" y="799490"/>
                </a:cubicBezTo>
                <a:cubicBezTo>
                  <a:pt x="917224" y="809818"/>
                  <a:pt x="236293" y="673949"/>
                  <a:pt x="8299" y="799490"/>
                </a:cubicBezTo>
                <a:cubicBezTo>
                  <a:pt x="4367" y="800082"/>
                  <a:pt x="-635" y="796591"/>
                  <a:pt x="0" y="791191"/>
                </a:cubicBezTo>
                <a:cubicBezTo>
                  <a:pt x="-32531" y="656697"/>
                  <a:pt x="2367" y="599801"/>
                  <a:pt x="0" y="415403"/>
                </a:cubicBezTo>
                <a:cubicBezTo>
                  <a:pt x="-2367" y="231005"/>
                  <a:pt x="22972" y="100966"/>
                  <a:pt x="0" y="829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these compounds in the NORMAN dataset and finding their assigned group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70C0877-7902-C1CE-FFE1-085837652105}"/>
              </a:ext>
            </a:extLst>
          </p:cNvPr>
          <p:cNvSpPr/>
          <p:nvPr/>
        </p:nvSpPr>
        <p:spPr>
          <a:xfrm>
            <a:off x="1773688" y="5018475"/>
            <a:ext cx="4841132" cy="1112521"/>
          </a:xfrm>
          <a:custGeom>
            <a:avLst/>
            <a:gdLst>
              <a:gd name="connsiteX0" fmla="*/ 0 w 4841132"/>
              <a:gd name="connsiteY0" fmla="*/ 185424 h 1112521"/>
              <a:gd name="connsiteX1" fmla="*/ 185424 w 4841132"/>
              <a:gd name="connsiteY1" fmla="*/ 0 h 1112521"/>
              <a:gd name="connsiteX2" fmla="*/ 699507 w 4841132"/>
              <a:gd name="connsiteY2" fmla="*/ 0 h 1112521"/>
              <a:gd name="connsiteX3" fmla="*/ 1258292 w 4841132"/>
              <a:gd name="connsiteY3" fmla="*/ 0 h 1112521"/>
              <a:gd name="connsiteX4" fmla="*/ 1861781 w 4841132"/>
              <a:gd name="connsiteY4" fmla="*/ 0 h 1112521"/>
              <a:gd name="connsiteX5" fmla="*/ 2420566 w 4841132"/>
              <a:gd name="connsiteY5" fmla="*/ 0 h 1112521"/>
              <a:gd name="connsiteX6" fmla="*/ 2979352 w 4841132"/>
              <a:gd name="connsiteY6" fmla="*/ 0 h 1112521"/>
              <a:gd name="connsiteX7" fmla="*/ 3538137 w 4841132"/>
              <a:gd name="connsiteY7" fmla="*/ 0 h 1112521"/>
              <a:gd name="connsiteX8" fmla="*/ 4007517 w 4841132"/>
              <a:gd name="connsiteY8" fmla="*/ 0 h 1112521"/>
              <a:gd name="connsiteX9" fmla="*/ 4655708 w 4841132"/>
              <a:gd name="connsiteY9" fmla="*/ 0 h 1112521"/>
              <a:gd name="connsiteX10" fmla="*/ 4841132 w 4841132"/>
              <a:gd name="connsiteY10" fmla="*/ 185424 h 1112521"/>
              <a:gd name="connsiteX11" fmla="*/ 4841132 w 4841132"/>
              <a:gd name="connsiteY11" fmla="*/ 548844 h 1112521"/>
              <a:gd name="connsiteX12" fmla="*/ 4841132 w 4841132"/>
              <a:gd name="connsiteY12" fmla="*/ 927097 h 1112521"/>
              <a:gd name="connsiteX13" fmla="*/ 4655708 w 4841132"/>
              <a:gd name="connsiteY13" fmla="*/ 1112521 h 1112521"/>
              <a:gd name="connsiteX14" fmla="*/ 4007517 w 4841132"/>
              <a:gd name="connsiteY14" fmla="*/ 1112521 h 1112521"/>
              <a:gd name="connsiteX15" fmla="*/ 3404028 w 4841132"/>
              <a:gd name="connsiteY15" fmla="*/ 1112521 h 1112521"/>
              <a:gd name="connsiteX16" fmla="*/ 2889946 w 4841132"/>
              <a:gd name="connsiteY16" fmla="*/ 1112521 h 1112521"/>
              <a:gd name="connsiteX17" fmla="*/ 2420566 w 4841132"/>
              <a:gd name="connsiteY17" fmla="*/ 1112521 h 1112521"/>
              <a:gd name="connsiteX18" fmla="*/ 1817078 w 4841132"/>
              <a:gd name="connsiteY18" fmla="*/ 1112521 h 1112521"/>
              <a:gd name="connsiteX19" fmla="*/ 1347698 w 4841132"/>
              <a:gd name="connsiteY19" fmla="*/ 1112521 h 1112521"/>
              <a:gd name="connsiteX20" fmla="*/ 833615 w 4841132"/>
              <a:gd name="connsiteY20" fmla="*/ 1112521 h 1112521"/>
              <a:gd name="connsiteX21" fmla="*/ 185424 w 4841132"/>
              <a:gd name="connsiteY21" fmla="*/ 1112521 h 1112521"/>
              <a:gd name="connsiteX22" fmla="*/ 0 w 4841132"/>
              <a:gd name="connsiteY22" fmla="*/ 927097 h 1112521"/>
              <a:gd name="connsiteX23" fmla="*/ 0 w 4841132"/>
              <a:gd name="connsiteY23" fmla="*/ 541427 h 1112521"/>
              <a:gd name="connsiteX24" fmla="*/ 0 w 4841132"/>
              <a:gd name="connsiteY24" fmla="*/ 185424 h 1112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41132" h="1112521" fill="none" extrusionOk="0">
                <a:moveTo>
                  <a:pt x="0" y="185424"/>
                </a:moveTo>
                <a:cubicBezTo>
                  <a:pt x="5388" y="82797"/>
                  <a:pt x="86669" y="5679"/>
                  <a:pt x="185424" y="0"/>
                </a:cubicBezTo>
                <a:cubicBezTo>
                  <a:pt x="308404" y="-14481"/>
                  <a:pt x="533166" y="25532"/>
                  <a:pt x="699507" y="0"/>
                </a:cubicBezTo>
                <a:cubicBezTo>
                  <a:pt x="865848" y="-25532"/>
                  <a:pt x="1068913" y="43689"/>
                  <a:pt x="1258292" y="0"/>
                </a:cubicBezTo>
                <a:cubicBezTo>
                  <a:pt x="1447671" y="-43689"/>
                  <a:pt x="1716733" y="24994"/>
                  <a:pt x="1861781" y="0"/>
                </a:cubicBezTo>
                <a:cubicBezTo>
                  <a:pt x="2006829" y="-24994"/>
                  <a:pt x="2238079" y="17519"/>
                  <a:pt x="2420566" y="0"/>
                </a:cubicBezTo>
                <a:cubicBezTo>
                  <a:pt x="2603054" y="-17519"/>
                  <a:pt x="2726879" y="48485"/>
                  <a:pt x="2979352" y="0"/>
                </a:cubicBezTo>
                <a:cubicBezTo>
                  <a:pt x="3231825" y="-48485"/>
                  <a:pt x="3373732" y="46510"/>
                  <a:pt x="3538137" y="0"/>
                </a:cubicBezTo>
                <a:cubicBezTo>
                  <a:pt x="3702542" y="-46510"/>
                  <a:pt x="3789532" y="43833"/>
                  <a:pt x="4007517" y="0"/>
                </a:cubicBezTo>
                <a:cubicBezTo>
                  <a:pt x="4225502" y="-43833"/>
                  <a:pt x="4487098" y="33796"/>
                  <a:pt x="4655708" y="0"/>
                </a:cubicBezTo>
                <a:cubicBezTo>
                  <a:pt x="4742259" y="-8777"/>
                  <a:pt x="4864107" y="84028"/>
                  <a:pt x="4841132" y="185424"/>
                </a:cubicBezTo>
                <a:cubicBezTo>
                  <a:pt x="4843223" y="356895"/>
                  <a:pt x="4815725" y="418017"/>
                  <a:pt x="4841132" y="548844"/>
                </a:cubicBezTo>
                <a:cubicBezTo>
                  <a:pt x="4866539" y="679671"/>
                  <a:pt x="4816240" y="796679"/>
                  <a:pt x="4841132" y="927097"/>
                </a:cubicBezTo>
                <a:cubicBezTo>
                  <a:pt x="4822534" y="1035762"/>
                  <a:pt x="4788393" y="1114294"/>
                  <a:pt x="4655708" y="1112521"/>
                </a:cubicBezTo>
                <a:cubicBezTo>
                  <a:pt x="4452248" y="1119234"/>
                  <a:pt x="4147961" y="1106234"/>
                  <a:pt x="4007517" y="1112521"/>
                </a:cubicBezTo>
                <a:cubicBezTo>
                  <a:pt x="3867073" y="1118808"/>
                  <a:pt x="3579742" y="1080221"/>
                  <a:pt x="3404028" y="1112521"/>
                </a:cubicBezTo>
                <a:cubicBezTo>
                  <a:pt x="3228314" y="1144821"/>
                  <a:pt x="3058245" y="1095500"/>
                  <a:pt x="2889946" y="1112521"/>
                </a:cubicBezTo>
                <a:cubicBezTo>
                  <a:pt x="2721647" y="1129542"/>
                  <a:pt x="2547896" y="1103359"/>
                  <a:pt x="2420566" y="1112521"/>
                </a:cubicBezTo>
                <a:cubicBezTo>
                  <a:pt x="2293236" y="1121683"/>
                  <a:pt x="2035763" y="1052208"/>
                  <a:pt x="1817078" y="1112521"/>
                </a:cubicBezTo>
                <a:cubicBezTo>
                  <a:pt x="1598393" y="1172834"/>
                  <a:pt x="1522150" y="1056886"/>
                  <a:pt x="1347698" y="1112521"/>
                </a:cubicBezTo>
                <a:cubicBezTo>
                  <a:pt x="1173246" y="1168156"/>
                  <a:pt x="948856" y="1111160"/>
                  <a:pt x="833615" y="1112521"/>
                </a:cubicBezTo>
                <a:cubicBezTo>
                  <a:pt x="718374" y="1113882"/>
                  <a:pt x="472463" y="1082748"/>
                  <a:pt x="185424" y="1112521"/>
                </a:cubicBezTo>
                <a:cubicBezTo>
                  <a:pt x="72153" y="1127617"/>
                  <a:pt x="-11128" y="1024486"/>
                  <a:pt x="0" y="927097"/>
                </a:cubicBezTo>
                <a:cubicBezTo>
                  <a:pt x="-39888" y="786682"/>
                  <a:pt x="27486" y="640350"/>
                  <a:pt x="0" y="541427"/>
                </a:cubicBezTo>
                <a:cubicBezTo>
                  <a:pt x="-27486" y="442504"/>
                  <a:pt x="21521" y="314960"/>
                  <a:pt x="0" y="185424"/>
                </a:cubicBezTo>
                <a:close/>
              </a:path>
              <a:path w="4841132" h="1112521" stroke="0" extrusionOk="0">
                <a:moveTo>
                  <a:pt x="0" y="185424"/>
                </a:moveTo>
                <a:cubicBezTo>
                  <a:pt x="-1130" y="69442"/>
                  <a:pt x="86313" y="-4501"/>
                  <a:pt x="185424" y="0"/>
                </a:cubicBezTo>
                <a:cubicBezTo>
                  <a:pt x="419556" y="-43120"/>
                  <a:pt x="489746" y="42851"/>
                  <a:pt x="654804" y="0"/>
                </a:cubicBezTo>
                <a:cubicBezTo>
                  <a:pt x="819862" y="-42851"/>
                  <a:pt x="912616" y="15149"/>
                  <a:pt x="1124184" y="0"/>
                </a:cubicBezTo>
                <a:cubicBezTo>
                  <a:pt x="1335752" y="-15149"/>
                  <a:pt x="1436462" y="15310"/>
                  <a:pt x="1548861" y="0"/>
                </a:cubicBezTo>
                <a:cubicBezTo>
                  <a:pt x="1661260" y="-15310"/>
                  <a:pt x="1862248" y="1265"/>
                  <a:pt x="2152349" y="0"/>
                </a:cubicBezTo>
                <a:cubicBezTo>
                  <a:pt x="2442450" y="-1265"/>
                  <a:pt x="2403554" y="586"/>
                  <a:pt x="2577026" y="0"/>
                </a:cubicBezTo>
                <a:cubicBezTo>
                  <a:pt x="2750498" y="-586"/>
                  <a:pt x="3055761" y="38289"/>
                  <a:pt x="3225217" y="0"/>
                </a:cubicBezTo>
                <a:cubicBezTo>
                  <a:pt x="3394673" y="-38289"/>
                  <a:pt x="3682907" y="14049"/>
                  <a:pt x="3873408" y="0"/>
                </a:cubicBezTo>
                <a:cubicBezTo>
                  <a:pt x="4063909" y="-14049"/>
                  <a:pt x="4484491" y="54100"/>
                  <a:pt x="4655708" y="0"/>
                </a:cubicBezTo>
                <a:cubicBezTo>
                  <a:pt x="4759376" y="3046"/>
                  <a:pt x="4844698" y="66916"/>
                  <a:pt x="4841132" y="185424"/>
                </a:cubicBezTo>
                <a:cubicBezTo>
                  <a:pt x="4875558" y="330992"/>
                  <a:pt x="4836465" y="455985"/>
                  <a:pt x="4841132" y="563677"/>
                </a:cubicBezTo>
                <a:cubicBezTo>
                  <a:pt x="4845799" y="671369"/>
                  <a:pt x="4814786" y="838724"/>
                  <a:pt x="4841132" y="927097"/>
                </a:cubicBezTo>
                <a:cubicBezTo>
                  <a:pt x="4854186" y="1055310"/>
                  <a:pt x="4778416" y="1115187"/>
                  <a:pt x="4655708" y="1112521"/>
                </a:cubicBezTo>
                <a:cubicBezTo>
                  <a:pt x="4442244" y="1167860"/>
                  <a:pt x="4176396" y="1093666"/>
                  <a:pt x="4052220" y="1112521"/>
                </a:cubicBezTo>
                <a:cubicBezTo>
                  <a:pt x="3928044" y="1131376"/>
                  <a:pt x="3836336" y="1109967"/>
                  <a:pt x="3627543" y="1112521"/>
                </a:cubicBezTo>
                <a:cubicBezTo>
                  <a:pt x="3418750" y="1115075"/>
                  <a:pt x="3261552" y="1081760"/>
                  <a:pt x="3158163" y="1112521"/>
                </a:cubicBezTo>
                <a:cubicBezTo>
                  <a:pt x="3054774" y="1143282"/>
                  <a:pt x="2809615" y="1101684"/>
                  <a:pt x="2599377" y="1112521"/>
                </a:cubicBezTo>
                <a:cubicBezTo>
                  <a:pt x="2389139" y="1123358"/>
                  <a:pt x="2269407" y="1071520"/>
                  <a:pt x="2174700" y="1112521"/>
                </a:cubicBezTo>
                <a:cubicBezTo>
                  <a:pt x="2079993" y="1153522"/>
                  <a:pt x="1929756" y="1110110"/>
                  <a:pt x="1705321" y="1112521"/>
                </a:cubicBezTo>
                <a:cubicBezTo>
                  <a:pt x="1480886" y="1114932"/>
                  <a:pt x="1351056" y="1078823"/>
                  <a:pt x="1191238" y="1112521"/>
                </a:cubicBezTo>
                <a:cubicBezTo>
                  <a:pt x="1031420" y="1146219"/>
                  <a:pt x="539876" y="1107636"/>
                  <a:pt x="185424" y="1112521"/>
                </a:cubicBezTo>
                <a:cubicBezTo>
                  <a:pt x="93073" y="1121655"/>
                  <a:pt x="-18816" y="1053715"/>
                  <a:pt x="0" y="927097"/>
                </a:cubicBezTo>
                <a:cubicBezTo>
                  <a:pt x="-11502" y="808168"/>
                  <a:pt x="11968" y="656004"/>
                  <a:pt x="0" y="571094"/>
                </a:cubicBezTo>
                <a:cubicBezTo>
                  <a:pt x="-11968" y="486184"/>
                  <a:pt x="4890" y="307982"/>
                  <a:pt x="0" y="1854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Table 17">
            <a:extLst>
              <a:ext uri="{FF2B5EF4-FFF2-40B4-BE49-F238E27FC236}">
                <a16:creationId xmlns:a16="http://schemas.microsoft.com/office/drawing/2014/main" id="{0182E339-A050-D349-279A-5976C2773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427427"/>
              </p:ext>
            </p:extLst>
          </p:nvPr>
        </p:nvGraphicFramePr>
        <p:xfrm>
          <a:off x="1773688" y="5018477"/>
          <a:ext cx="484113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405">
                  <a:extLst>
                    <a:ext uri="{9D8B030D-6E8A-4147-A177-3AD203B41FA5}">
                      <a16:colId xmlns:a16="http://schemas.microsoft.com/office/drawing/2014/main" val="1121654389"/>
                    </a:ext>
                  </a:extLst>
                </a:gridCol>
                <a:gridCol w="1456339">
                  <a:extLst>
                    <a:ext uri="{9D8B030D-6E8A-4147-A177-3AD203B41FA5}">
                      <a16:colId xmlns:a16="http://schemas.microsoft.com/office/drawing/2014/main" val="2567140621"/>
                    </a:ext>
                  </a:extLst>
                </a:gridCol>
                <a:gridCol w="1465388">
                  <a:extLst>
                    <a:ext uri="{9D8B030D-6E8A-4147-A177-3AD203B41FA5}">
                      <a16:colId xmlns:a16="http://schemas.microsoft.com/office/drawing/2014/main" val="2094381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positive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 negative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389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63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7530233"/>
                  </a:ext>
                </a:extLst>
              </a:tr>
            </a:tbl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2A90E1-AE03-BFC6-BE5B-275F82FA10EC}"/>
              </a:ext>
            </a:extLst>
          </p:cNvPr>
          <p:cNvSpPr/>
          <p:nvPr/>
        </p:nvSpPr>
        <p:spPr>
          <a:xfrm>
            <a:off x="907373" y="5375541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39539E-E307-C6A2-DC0B-86E54A79866B}"/>
              </a:ext>
            </a:extLst>
          </p:cNvPr>
          <p:cNvSpPr/>
          <p:nvPr/>
        </p:nvSpPr>
        <p:spPr>
          <a:xfrm>
            <a:off x="1341843" y="5375541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77CF36E-E991-408D-2671-7E2C9B66907A}"/>
              </a:ext>
            </a:extLst>
          </p:cNvPr>
          <p:cNvSpPr/>
          <p:nvPr/>
        </p:nvSpPr>
        <p:spPr>
          <a:xfrm>
            <a:off x="41058" y="5750645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3E1014B-2D48-A8D6-ACEF-660D5AB3AEEB}"/>
              </a:ext>
            </a:extLst>
          </p:cNvPr>
          <p:cNvSpPr/>
          <p:nvPr/>
        </p:nvSpPr>
        <p:spPr>
          <a:xfrm>
            <a:off x="474653" y="5742910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924CCD-2A29-A861-A3A7-C7494E085CEC}"/>
              </a:ext>
            </a:extLst>
          </p:cNvPr>
          <p:cNvSpPr/>
          <p:nvPr/>
        </p:nvSpPr>
        <p:spPr>
          <a:xfrm>
            <a:off x="908248" y="5750645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3429C0-8E4F-952B-AEDA-CD00B56CAF06}"/>
              </a:ext>
            </a:extLst>
          </p:cNvPr>
          <p:cNvSpPr/>
          <p:nvPr/>
        </p:nvSpPr>
        <p:spPr>
          <a:xfrm>
            <a:off x="1341844" y="5750645"/>
            <a:ext cx="386319" cy="335280"/>
          </a:xfrm>
          <a:custGeom>
            <a:avLst/>
            <a:gdLst>
              <a:gd name="connsiteX0" fmla="*/ 0 w 386319"/>
              <a:gd name="connsiteY0" fmla="*/ 146839 h 335280"/>
              <a:gd name="connsiteX1" fmla="*/ 146839 w 386319"/>
              <a:gd name="connsiteY1" fmla="*/ 0 h 335280"/>
              <a:gd name="connsiteX2" fmla="*/ 239480 w 386319"/>
              <a:gd name="connsiteY2" fmla="*/ 0 h 335280"/>
              <a:gd name="connsiteX3" fmla="*/ 386319 w 386319"/>
              <a:gd name="connsiteY3" fmla="*/ 146839 h 335280"/>
              <a:gd name="connsiteX4" fmla="*/ 386319 w 386319"/>
              <a:gd name="connsiteY4" fmla="*/ 188441 h 335280"/>
              <a:gd name="connsiteX5" fmla="*/ 239480 w 386319"/>
              <a:gd name="connsiteY5" fmla="*/ 335280 h 335280"/>
              <a:gd name="connsiteX6" fmla="*/ 146839 w 386319"/>
              <a:gd name="connsiteY6" fmla="*/ 335280 h 335280"/>
              <a:gd name="connsiteX7" fmla="*/ 0 w 386319"/>
              <a:gd name="connsiteY7" fmla="*/ 188441 h 335280"/>
              <a:gd name="connsiteX8" fmla="*/ 0 w 386319"/>
              <a:gd name="connsiteY8" fmla="*/ 146839 h 3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6319" h="335280" fill="none" extrusionOk="0">
                <a:moveTo>
                  <a:pt x="0" y="146839"/>
                </a:moveTo>
                <a:cubicBezTo>
                  <a:pt x="-15889" y="80877"/>
                  <a:pt x="54730" y="-605"/>
                  <a:pt x="146839" y="0"/>
                </a:cubicBezTo>
                <a:cubicBezTo>
                  <a:pt x="177419" y="-9612"/>
                  <a:pt x="202870" y="7399"/>
                  <a:pt x="239480" y="0"/>
                </a:cubicBezTo>
                <a:cubicBezTo>
                  <a:pt x="298247" y="9363"/>
                  <a:pt x="373292" y="53787"/>
                  <a:pt x="386319" y="146839"/>
                </a:cubicBezTo>
                <a:cubicBezTo>
                  <a:pt x="386666" y="157793"/>
                  <a:pt x="382797" y="175310"/>
                  <a:pt x="386319" y="188441"/>
                </a:cubicBezTo>
                <a:cubicBezTo>
                  <a:pt x="404648" y="254525"/>
                  <a:pt x="332509" y="317831"/>
                  <a:pt x="239480" y="335280"/>
                </a:cubicBezTo>
                <a:cubicBezTo>
                  <a:pt x="201126" y="345938"/>
                  <a:pt x="180682" y="331827"/>
                  <a:pt x="146839" y="335280"/>
                </a:cubicBezTo>
                <a:cubicBezTo>
                  <a:pt x="64226" y="326411"/>
                  <a:pt x="-7944" y="285408"/>
                  <a:pt x="0" y="188441"/>
                </a:cubicBezTo>
                <a:cubicBezTo>
                  <a:pt x="-1225" y="179530"/>
                  <a:pt x="1082" y="155820"/>
                  <a:pt x="0" y="146839"/>
                </a:cubicBezTo>
                <a:close/>
              </a:path>
              <a:path w="386319" h="335280" stroke="0" extrusionOk="0">
                <a:moveTo>
                  <a:pt x="0" y="146839"/>
                </a:moveTo>
                <a:cubicBezTo>
                  <a:pt x="-392" y="61031"/>
                  <a:pt x="70898" y="-7040"/>
                  <a:pt x="146839" y="0"/>
                </a:cubicBezTo>
                <a:cubicBezTo>
                  <a:pt x="171804" y="-8484"/>
                  <a:pt x="215495" y="9506"/>
                  <a:pt x="239480" y="0"/>
                </a:cubicBezTo>
                <a:cubicBezTo>
                  <a:pt x="311309" y="-9488"/>
                  <a:pt x="375825" y="66516"/>
                  <a:pt x="386319" y="146839"/>
                </a:cubicBezTo>
                <a:cubicBezTo>
                  <a:pt x="391134" y="167542"/>
                  <a:pt x="381779" y="176205"/>
                  <a:pt x="386319" y="188441"/>
                </a:cubicBezTo>
                <a:cubicBezTo>
                  <a:pt x="368380" y="274436"/>
                  <a:pt x="316516" y="346257"/>
                  <a:pt x="239480" y="335280"/>
                </a:cubicBezTo>
                <a:cubicBezTo>
                  <a:pt x="198656" y="338053"/>
                  <a:pt x="185880" y="328991"/>
                  <a:pt x="146839" y="335280"/>
                </a:cubicBezTo>
                <a:cubicBezTo>
                  <a:pt x="48285" y="325499"/>
                  <a:pt x="2405" y="268952"/>
                  <a:pt x="0" y="188441"/>
                </a:cubicBezTo>
                <a:cubicBezTo>
                  <a:pt x="-1326" y="179484"/>
                  <a:pt x="648" y="167450"/>
                  <a:pt x="0" y="146839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379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2C3C2-4AFA-AFC2-4E53-AAB633C1D71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99948" y="1050207"/>
            <a:ext cx="4170011" cy="50807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BF4222A-F4A1-845D-FAE4-39C791CCE76F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18</a:t>
            </a:fld>
            <a:endParaRPr lang="en-US" dirty="0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6F17464A-6492-AB58-9E72-1061C4289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FEA119-C271-553E-F15C-416261A73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5B4A71-E04D-7ED1-8CB5-CBDF669D38E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2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5" grpId="0" animBg="1"/>
      <p:bldP spid="86" grpId="0" animBg="1"/>
      <p:bldP spid="12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57BB8-5D49-7983-BBD4-B4486B09A396}"/>
              </a:ext>
            </a:extLst>
          </p:cNvPr>
          <p:cNvSpPr/>
          <p:nvPr/>
        </p:nvSpPr>
        <p:spPr>
          <a:xfrm flipH="1">
            <a:off x="7081744" y="940401"/>
            <a:ext cx="4797741" cy="4927963"/>
          </a:xfrm>
          <a:custGeom>
            <a:avLst/>
            <a:gdLst>
              <a:gd name="connsiteX0" fmla="*/ 0 w 4797741"/>
              <a:gd name="connsiteY0" fmla="*/ 338625 h 4927963"/>
              <a:gd name="connsiteX1" fmla="*/ 338625 w 4797741"/>
              <a:gd name="connsiteY1" fmla="*/ 0 h 4927963"/>
              <a:gd name="connsiteX2" fmla="*/ 886062 w 4797741"/>
              <a:gd name="connsiteY2" fmla="*/ 0 h 4927963"/>
              <a:gd name="connsiteX3" fmla="*/ 1515908 w 4797741"/>
              <a:gd name="connsiteY3" fmla="*/ 0 h 4927963"/>
              <a:gd name="connsiteX4" fmla="*/ 2145755 w 4797741"/>
              <a:gd name="connsiteY4" fmla="*/ 0 h 4927963"/>
              <a:gd name="connsiteX5" fmla="*/ 2693191 w 4797741"/>
              <a:gd name="connsiteY5" fmla="*/ 0 h 4927963"/>
              <a:gd name="connsiteX6" fmla="*/ 3158218 w 4797741"/>
              <a:gd name="connsiteY6" fmla="*/ 0 h 4927963"/>
              <a:gd name="connsiteX7" fmla="*/ 3788065 w 4797741"/>
              <a:gd name="connsiteY7" fmla="*/ 0 h 4927963"/>
              <a:gd name="connsiteX8" fmla="*/ 4459116 w 4797741"/>
              <a:gd name="connsiteY8" fmla="*/ 0 h 4927963"/>
              <a:gd name="connsiteX9" fmla="*/ 4797741 w 4797741"/>
              <a:gd name="connsiteY9" fmla="*/ 338625 h 4927963"/>
              <a:gd name="connsiteX10" fmla="*/ 4797741 w 4797741"/>
              <a:gd name="connsiteY10" fmla="*/ 912471 h 4927963"/>
              <a:gd name="connsiteX11" fmla="*/ 4797741 w 4797741"/>
              <a:gd name="connsiteY11" fmla="*/ 1401303 h 4927963"/>
              <a:gd name="connsiteX12" fmla="*/ 4797741 w 4797741"/>
              <a:gd name="connsiteY12" fmla="*/ 1847628 h 4927963"/>
              <a:gd name="connsiteX13" fmla="*/ 4797741 w 4797741"/>
              <a:gd name="connsiteY13" fmla="*/ 2251446 h 4927963"/>
              <a:gd name="connsiteX14" fmla="*/ 4797741 w 4797741"/>
              <a:gd name="connsiteY14" fmla="*/ 2655264 h 4927963"/>
              <a:gd name="connsiteX15" fmla="*/ 4797741 w 4797741"/>
              <a:gd name="connsiteY15" fmla="*/ 3101588 h 4927963"/>
              <a:gd name="connsiteX16" fmla="*/ 4797741 w 4797741"/>
              <a:gd name="connsiteY16" fmla="*/ 3675435 h 4927963"/>
              <a:gd name="connsiteX17" fmla="*/ 4797741 w 4797741"/>
              <a:gd name="connsiteY17" fmla="*/ 4121760 h 4927963"/>
              <a:gd name="connsiteX18" fmla="*/ 4797741 w 4797741"/>
              <a:gd name="connsiteY18" fmla="*/ 4589338 h 4927963"/>
              <a:gd name="connsiteX19" fmla="*/ 4459116 w 4797741"/>
              <a:gd name="connsiteY19" fmla="*/ 4927963 h 4927963"/>
              <a:gd name="connsiteX20" fmla="*/ 3870474 w 4797741"/>
              <a:gd name="connsiteY20" fmla="*/ 4927963 h 4927963"/>
              <a:gd name="connsiteX21" fmla="*/ 3240628 w 4797741"/>
              <a:gd name="connsiteY21" fmla="*/ 4927963 h 4927963"/>
              <a:gd name="connsiteX22" fmla="*/ 2651986 w 4797741"/>
              <a:gd name="connsiteY22" fmla="*/ 4927963 h 4927963"/>
              <a:gd name="connsiteX23" fmla="*/ 2186960 w 4797741"/>
              <a:gd name="connsiteY23" fmla="*/ 4927963 h 4927963"/>
              <a:gd name="connsiteX24" fmla="*/ 1721933 w 4797741"/>
              <a:gd name="connsiteY24" fmla="*/ 4927963 h 4927963"/>
              <a:gd name="connsiteX25" fmla="*/ 1050881 w 4797741"/>
              <a:gd name="connsiteY25" fmla="*/ 4927963 h 4927963"/>
              <a:gd name="connsiteX26" fmla="*/ 338625 w 4797741"/>
              <a:gd name="connsiteY26" fmla="*/ 4927963 h 4927963"/>
              <a:gd name="connsiteX27" fmla="*/ 0 w 4797741"/>
              <a:gd name="connsiteY27" fmla="*/ 4589338 h 4927963"/>
              <a:gd name="connsiteX28" fmla="*/ 0 w 4797741"/>
              <a:gd name="connsiteY28" fmla="*/ 4057999 h 4927963"/>
              <a:gd name="connsiteX29" fmla="*/ 0 w 4797741"/>
              <a:gd name="connsiteY29" fmla="*/ 3569167 h 4927963"/>
              <a:gd name="connsiteX30" fmla="*/ 0 w 4797741"/>
              <a:gd name="connsiteY30" fmla="*/ 3080335 h 4927963"/>
              <a:gd name="connsiteX31" fmla="*/ 0 w 4797741"/>
              <a:gd name="connsiteY31" fmla="*/ 2634010 h 4927963"/>
              <a:gd name="connsiteX32" fmla="*/ 0 w 4797741"/>
              <a:gd name="connsiteY32" fmla="*/ 2017657 h 4927963"/>
              <a:gd name="connsiteX33" fmla="*/ 0 w 4797741"/>
              <a:gd name="connsiteY33" fmla="*/ 1401303 h 4927963"/>
              <a:gd name="connsiteX34" fmla="*/ 0 w 4797741"/>
              <a:gd name="connsiteY34" fmla="*/ 869964 h 4927963"/>
              <a:gd name="connsiteX35" fmla="*/ 0 w 4797741"/>
              <a:gd name="connsiteY35" fmla="*/ 338625 h 492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797741" h="4927963" fill="none" extrusionOk="0">
                <a:moveTo>
                  <a:pt x="0" y="338625"/>
                </a:moveTo>
                <a:cubicBezTo>
                  <a:pt x="-7023" y="147721"/>
                  <a:pt x="187426" y="1576"/>
                  <a:pt x="338625" y="0"/>
                </a:cubicBezTo>
                <a:cubicBezTo>
                  <a:pt x="480723" y="-28619"/>
                  <a:pt x="665017" y="26677"/>
                  <a:pt x="886062" y="0"/>
                </a:cubicBezTo>
                <a:cubicBezTo>
                  <a:pt x="1107107" y="-26677"/>
                  <a:pt x="1267965" y="18160"/>
                  <a:pt x="1515908" y="0"/>
                </a:cubicBezTo>
                <a:cubicBezTo>
                  <a:pt x="1763851" y="-18160"/>
                  <a:pt x="1944569" y="35846"/>
                  <a:pt x="2145755" y="0"/>
                </a:cubicBezTo>
                <a:cubicBezTo>
                  <a:pt x="2346941" y="-35846"/>
                  <a:pt x="2489782" y="62708"/>
                  <a:pt x="2693191" y="0"/>
                </a:cubicBezTo>
                <a:cubicBezTo>
                  <a:pt x="2896600" y="-62708"/>
                  <a:pt x="3039803" y="2978"/>
                  <a:pt x="3158218" y="0"/>
                </a:cubicBezTo>
                <a:cubicBezTo>
                  <a:pt x="3276633" y="-2978"/>
                  <a:pt x="3523811" y="21175"/>
                  <a:pt x="3788065" y="0"/>
                </a:cubicBezTo>
                <a:cubicBezTo>
                  <a:pt x="4052319" y="-21175"/>
                  <a:pt x="4253713" y="26530"/>
                  <a:pt x="4459116" y="0"/>
                </a:cubicBezTo>
                <a:cubicBezTo>
                  <a:pt x="4636542" y="5178"/>
                  <a:pt x="4802227" y="145258"/>
                  <a:pt x="4797741" y="338625"/>
                </a:cubicBezTo>
                <a:cubicBezTo>
                  <a:pt x="4814907" y="540434"/>
                  <a:pt x="4787571" y="757982"/>
                  <a:pt x="4797741" y="912471"/>
                </a:cubicBezTo>
                <a:cubicBezTo>
                  <a:pt x="4807911" y="1066960"/>
                  <a:pt x="4779896" y="1220366"/>
                  <a:pt x="4797741" y="1401303"/>
                </a:cubicBezTo>
                <a:cubicBezTo>
                  <a:pt x="4815586" y="1582240"/>
                  <a:pt x="4763728" y="1638245"/>
                  <a:pt x="4797741" y="1847628"/>
                </a:cubicBezTo>
                <a:cubicBezTo>
                  <a:pt x="4831754" y="2057011"/>
                  <a:pt x="4788494" y="2101227"/>
                  <a:pt x="4797741" y="2251446"/>
                </a:cubicBezTo>
                <a:cubicBezTo>
                  <a:pt x="4806988" y="2401665"/>
                  <a:pt x="4758241" y="2519944"/>
                  <a:pt x="4797741" y="2655264"/>
                </a:cubicBezTo>
                <a:cubicBezTo>
                  <a:pt x="4837241" y="2790584"/>
                  <a:pt x="4794824" y="2943910"/>
                  <a:pt x="4797741" y="3101588"/>
                </a:cubicBezTo>
                <a:cubicBezTo>
                  <a:pt x="4800658" y="3259266"/>
                  <a:pt x="4735165" y="3472979"/>
                  <a:pt x="4797741" y="3675435"/>
                </a:cubicBezTo>
                <a:cubicBezTo>
                  <a:pt x="4860317" y="3877891"/>
                  <a:pt x="4765286" y="3915215"/>
                  <a:pt x="4797741" y="4121760"/>
                </a:cubicBezTo>
                <a:cubicBezTo>
                  <a:pt x="4830196" y="4328305"/>
                  <a:pt x="4773110" y="4387070"/>
                  <a:pt x="4797741" y="4589338"/>
                </a:cubicBezTo>
                <a:cubicBezTo>
                  <a:pt x="4832323" y="4757217"/>
                  <a:pt x="4665809" y="4920482"/>
                  <a:pt x="4459116" y="4927963"/>
                </a:cubicBezTo>
                <a:cubicBezTo>
                  <a:pt x="4202072" y="4937029"/>
                  <a:pt x="4125108" y="4912976"/>
                  <a:pt x="3870474" y="4927963"/>
                </a:cubicBezTo>
                <a:cubicBezTo>
                  <a:pt x="3615840" y="4942950"/>
                  <a:pt x="3379658" y="4861049"/>
                  <a:pt x="3240628" y="4927963"/>
                </a:cubicBezTo>
                <a:cubicBezTo>
                  <a:pt x="3101598" y="4994877"/>
                  <a:pt x="2834684" y="4920882"/>
                  <a:pt x="2651986" y="4927963"/>
                </a:cubicBezTo>
                <a:cubicBezTo>
                  <a:pt x="2469288" y="4935044"/>
                  <a:pt x="2364478" y="4895164"/>
                  <a:pt x="2186960" y="4927963"/>
                </a:cubicBezTo>
                <a:cubicBezTo>
                  <a:pt x="2009442" y="4960762"/>
                  <a:pt x="1853865" y="4897555"/>
                  <a:pt x="1721933" y="4927963"/>
                </a:cubicBezTo>
                <a:cubicBezTo>
                  <a:pt x="1590001" y="4958371"/>
                  <a:pt x="1382073" y="4915050"/>
                  <a:pt x="1050881" y="4927963"/>
                </a:cubicBezTo>
                <a:cubicBezTo>
                  <a:pt x="719689" y="4940876"/>
                  <a:pt x="571980" y="4846859"/>
                  <a:pt x="338625" y="4927963"/>
                </a:cubicBezTo>
                <a:cubicBezTo>
                  <a:pt x="154768" y="4902237"/>
                  <a:pt x="-5264" y="4776037"/>
                  <a:pt x="0" y="4589338"/>
                </a:cubicBezTo>
                <a:cubicBezTo>
                  <a:pt x="-19385" y="4327865"/>
                  <a:pt x="57906" y="4267108"/>
                  <a:pt x="0" y="4057999"/>
                </a:cubicBezTo>
                <a:cubicBezTo>
                  <a:pt x="-57906" y="3848890"/>
                  <a:pt x="14709" y="3742554"/>
                  <a:pt x="0" y="3569167"/>
                </a:cubicBezTo>
                <a:cubicBezTo>
                  <a:pt x="-14709" y="3395780"/>
                  <a:pt x="4449" y="3319384"/>
                  <a:pt x="0" y="3080335"/>
                </a:cubicBezTo>
                <a:cubicBezTo>
                  <a:pt x="-4449" y="2841286"/>
                  <a:pt x="28182" y="2837005"/>
                  <a:pt x="0" y="2634010"/>
                </a:cubicBezTo>
                <a:cubicBezTo>
                  <a:pt x="-28182" y="2431016"/>
                  <a:pt x="6543" y="2204045"/>
                  <a:pt x="0" y="2017657"/>
                </a:cubicBezTo>
                <a:cubicBezTo>
                  <a:pt x="-6543" y="1831269"/>
                  <a:pt x="68508" y="1637877"/>
                  <a:pt x="0" y="1401303"/>
                </a:cubicBezTo>
                <a:cubicBezTo>
                  <a:pt x="-68508" y="1164729"/>
                  <a:pt x="30886" y="994867"/>
                  <a:pt x="0" y="869964"/>
                </a:cubicBezTo>
                <a:cubicBezTo>
                  <a:pt x="-30886" y="745061"/>
                  <a:pt x="34783" y="505807"/>
                  <a:pt x="0" y="338625"/>
                </a:cubicBezTo>
                <a:close/>
              </a:path>
              <a:path w="4797741" h="4927963" stroke="0" extrusionOk="0">
                <a:moveTo>
                  <a:pt x="0" y="338625"/>
                </a:moveTo>
                <a:cubicBezTo>
                  <a:pt x="-987" y="139745"/>
                  <a:pt x="172683" y="-28779"/>
                  <a:pt x="338625" y="0"/>
                </a:cubicBezTo>
                <a:cubicBezTo>
                  <a:pt x="497360" y="-22189"/>
                  <a:pt x="720255" y="17466"/>
                  <a:pt x="844857" y="0"/>
                </a:cubicBezTo>
                <a:cubicBezTo>
                  <a:pt x="969459" y="-17466"/>
                  <a:pt x="1245745" y="28721"/>
                  <a:pt x="1351089" y="0"/>
                </a:cubicBezTo>
                <a:cubicBezTo>
                  <a:pt x="1456433" y="-28721"/>
                  <a:pt x="1680944" y="33509"/>
                  <a:pt x="1816115" y="0"/>
                </a:cubicBezTo>
                <a:cubicBezTo>
                  <a:pt x="1951286" y="-33509"/>
                  <a:pt x="2221337" y="30345"/>
                  <a:pt x="2445962" y="0"/>
                </a:cubicBezTo>
                <a:cubicBezTo>
                  <a:pt x="2670587" y="-30345"/>
                  <a:pt x="2705565" y="6319"/>
                  <a:pt x="2910989" y="0"/>
                </a:cubicBezTo>
                <a:cubicBezTo>
                  <a:pt x="3116413" y="-6319"/>
                  <a:pt x="3445047" y="71455"/>
                  <a:pt x="3582040" y="0"/>
                </a:cubicBezTo>
                <a:cubicBezTo>
                  <a:pt x="3719033" y="-71455"/>
                  <a:pt x="4183731" y="64268"/>
                  <a:pt x="4459116" y="0"/>
                </a:cubicBezTo>
                <a:cubicBezTo>
                  <a:pt x="4642005" y="-2313"/>
                  <a:pt x="4803574" y="150186"/>
                  <a:pt x="4797741" y="338625"/>
                </a:cubicBezTo>
                <a:cubicBezTo>
                  <a:pt x="4810010" y="469715"/>
                  <a:pt x="4779512" y="558174"/>
                  <a:pt x="4797741" y="742443"/>
                </a:cubicBezTo>
                <a:cubicBezTo>
                  <a:pt x="4815970" y="926712"/>
                  <a:pt x="4742078" y="1134348"/>
                  <a:pt x="4797741" y="1316289"/>
                </a:cubicBezTo>
                <a:cubicBezTo>
                  <a:pt x="4853404" y="1498230"/>
                  <a:pt x="4772827" y="1666072"/>
                  <a:pt x="4797741" y="1932642"/>
                </a:cubicBezTo>
                <a:cubicBezTo>
                  <a:pt x="4822655" y="2199212"/>
                  <a:pt x="4746563" y="2219517"/>
                  <a:pt x="4797741" y="2378967"/>
                </a:cubicBezTo>
                <a:cubicBezTo>
                  <a:pt x="4848919" y="2538417"/>
                  <a:pt x="4786282" y="2853711"/>
                  <a:pt x="4797741" y="2995321"/>
                </a:cubicBezTo>
                <a:cubicBezTo>
                  <a:pt x="4809200" y="3136931"/>
                  <a:pt x="4777995" y="3286117"/>
                  <a:pt x="4797741" y="3484153"/>
                </a:cubicBezTo>
                <a:cubicBezTo>
                  <a:pt x="4817487" y="3682189"/>
                  <a:pt x="4797066" y="3697396"/>
                  <a:pt x="4797741" y="3887970"/>
                </a:cubicBezTo>
                <a:cubicBezTo>
                  <a:pt x="4798416" y="4078544"/>
                  <a:pt x="4770186" y="4403222"/>
                  <a:pt x="4797741" y="4589338"/>
                </a:cubicBezTo>
                <a:cubicBezTo>
                  <a:pt x="4798210" y="4771862"/>
                  <a:pt x="4641799" y="4936501"/>
                  <a:pt x="4459116" y="4927963"/>
                </a:cubicBezTo>
                <a:cubicBezTo>
                  <a:pt x="4341359" y="4957893"/>
                  <a:pt x="4137205" y="4887556"/>
                  <a:pt x="3952884" y="4927963"/>
                </a:cubicBezTo>
                <a:cubicBezTo>
                  <a:pt x="3768563" y="4968370"/>
                  <a:pt x="3639083" y="4902193"/>
                  <a:pt x="3405448" y="4927963"/>
                </a:cubicBezTo>
                <a:cubicBezTo>
                  <a:pt x="3171813" y="4953733"/>
                  <a:pt x="2941689" y="4907148"/>
                  <a:pt x="2775601" y="4927963"/>
                </a:cubicBezTo>
                <a:cubicBezTo>
                  <a:pt x="2609513" y="4948778"/>
                  <a:pt x="2403578" y="4858134"/>
                  <a:pt x="2186960" y="4927963"/>
                </a:cubicBezTo>
                <a:cubicBezTo>
                  <a:pt x="1970342" y="4997792"/>
                  <a:pt x="1767592" y="4912668"/>
                  <a:pt x="1598318" y="4927963"/>
                </a:cubicBezTo>
                <a:cubicBezTo>
                  <a:pt x="1429044" y="4943258"/>
                  <a:pt x="1238592" y="4923156"/>
                  <a:pt x="1009676" y="4927963"/>
                </a:cubicBezTo>
                <a:cubicBezTo>
                  <a:pt x="780760" y="4932770"/>
                  <a:pt x="648829" y="4852553"/>
                  <a:pt x="338625" y="4927963"/>
                </a:cubicBezTo>
                <a:cubicBezTo>
                  <a:pt x="179073" y="4926841"/>
                  <a:pt x="7732" y="4788378"/>
                  <a:pt x="0" y="4589338"/>
                </a:cubicBezTo>
                <a:cubicBezTo>
                  <a:pt x="-25501" y="4477493"/>
                  <a:pt x="43918" y="4278330"/>
                  <a:pt x="0" y="4100506"/>
                </a:cubicBezTo>
                <a:cubicBezTo>
                  <a:pt x="-43918" y="3922682"/>
                  <a:pt x="4159" y="3771680"/>
                  <a:pt x="0" y="3569167"/>
                </a:cubicBezTo>
                <a:cubicBezTo>
                  <a:pt x="-4159" y="3366654"/>
                  <a:pt x="6994" y="3116687"/>
                  <a:pt x="0" y="2995321"/>
                </a:cubicBezTo>
                <a:cubicBezTo>
                  <a:pt x="-6994" y="2873955"/>
                  <a:pt x="7496" y="2626745"/>
                  <a:pt x="0" y="2463982"/>
                </a:cubicBezTo>
                <a:cubicBezTo>
                  <a:pt x="-7496" y="2301219"/>
                  <a:pt x="48065" y="2118869"/>
                  <a:pt x="0" y="1932642"/>
                </a:cubicBezTo>
                <a:cubicBezTo>
                  <a:pt x="-48065" y="1746415"/>
                  <a:pt x="7394" y="1554046"/>
                  <a:pt x="0" y="1401303"/>
                </a:cubicBezTo>
                <a:cubicBezTo>
                  <a:pt x="-7394" y="1248560"/>
                  <a:pt x="35380" y="1175714"/>
                  <a:pt x="0" y="954978"/>
                </a:cubicBezTo>
                <a:cubicBezTo>
                  <a:pt x="-35380" y="734243"/>
                  <a:pt x="65915" y="640080"/>
                  <a:pt x="0" y="3386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Final 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EF7A79-198A-48FD-FD03-20DC1B616FF6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777D5503-2CC6-9352-EC0D-A8F520639C9B}"/>
              </a:ext>
            </a:extLst>
          </p:cNvPr>
          <p:cNvSpPr/>
          <p:nvPr/>
        </p:nvSpPr>
        <p:spPr>
          <a:xfrm>
            <a:off x="840225" y="-1846192"/>
            <a:ext cx="1503680" cy="1691640"/>
          </a:xfrm>
          <a:prstGeom prst="diamond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582C02-FFA6-A7C5-9B87-9E3909B444B1}"/>
              </a:ext>
            </a:extLst>
          </p:cNvPr>
          <p:cNvSpPr/>
          <p:nvPr/>
        </p:nvSpPr>
        <p:spPr>
          <a:xfrm>
            <a:off x="-1452236" y="-1831306"/>
            <a:ext cx="142240" cy="283340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8FC105-D93A-22BF-8672-02FDB3F24D9A}"/>
              </a:ext>
            </a:extLst>
          </p:cNvPr>
          <p:cNvSpPr/>
          <p:nvPr/>
        </p:nvSpPr>
        <p:spPr>
          <a:xfrm>
            <a:off x="3192549" y="6200607"/>
            <a:ext cx="142240" cy="2833402"/>
          </a:xfrm>
          <a:prstGeom prst="rect">
            <a:avLst/>
          </a:prstGeom>
          <a:solidFill>
            <a:schemeClr val="bg2">
              <a:lumMod val="50000"/>
            </a:schemeClr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54EBE3DF-7B2C-CD73-E8DA-707971CC671E}"/>
              </a:ext>
            </a:extLst>
          </p:cNvPr>
          <p:cNvSpPr/>
          <p:nvPr/>
        </p:nvSpPr>
        <p:spPr>
          <a:xfrm>
            <a:off x="12490983" y="5140253"/>
            <a:ext cx="2641600" cy="1691640"/>
          </a:xfrm>
          <a:prstGeom prst="cloud">
            <a:avLst/>
          </a:prstGeom>
          <a:solidFill>
            <a:srgbClr val="FFC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2F2BBB-14BD-D019-AC31-2ECA9538B766}"/>
              </a:ext>
            </a:extLst>
          </p:cNvPr>
          <p:cNvSpPr/>
          <p:nvPr/>
        </p:nvSpPr>
        <p:spPr>
          <a:xfrm rot="953709">
            <a:off x="286746" y="7206752"/>
            <a:ext cx="904240" cy="1818005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ctagon 11">
            <a:extLst>
              <a:ext uri="{FF2B5EF4-FFF2-40B4-BE49-F238E27FC236}">
                <a16:creationId xmlns:a16="http://schemas.microsoft.com/office/drawing/2014/main" id="{0E76F1E5-2B3D-6C9C-F8FC-1C8038FDEEB1}"/>
              </a:ext>
            </a:extLst>
          </p:cNvPr>
          <p:cNvSpPr/>
          <p:nvPr/>
        </p:nvSpPr>
        <p:spPr>
          <a:xfrm rot="923671">
            <a:off x="-3047096" y="5579673"/>
            <a:ext cx="2438400" cy="812800"/>
          </a:xfrm>
          <a:prstGeom prst="octag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2063F8-AE24-614E-6029-6B2332458A24}"/>
              </a:ext>
            </a:extLst>
          </p:cNvPr>
          <p:cNvSpPr/>
          <p:nvPr/>
        </p:nvSpPr>
        <p:spPr>
          <a:xfrm rot="5400000">
            <a:off x="13939420" y="-1142173"/>
            <a:ext cx="142240" cy="2833402"/>
          </a:xfrm>
          <a:prstGeom prst="rect">
            <a:avLst/>
          </a:prstGeom>
          <a:solidFill>
            <a:srgbClr val="990033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5A04B92E-41AA-A078-2459-B124E5F06209}"/>
              </a:ext>
            </a:extLst>
          </p:cNvPr>
          <p:cNvSpPr/>
          <p:nvPr/>
        </p:nvSpPr>
        <p:spPr>
          <a:xfrm rot="837521">
            <a:off x="9725470" y="-1682009"/>
            <a:ext cx="1499748" cy="1332844"/>
          </a:xfrm>
          <a:prstGeom prst="triangl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60B60D-59FD-2E5E-E463-74A9E600F19A}"/>
              </a:ext>
            </a:extLst>
          </p:cNvPr>
          <p:cNvSpPr/>
          <p:nvPr/>
        </p:nvSpPr>
        <p:spPr>
          <a:xfrm>
            <a:off x="312514" y="940402"/>
            <a:ext cx="6470248" cy="3319082"/>
          </a:xfrm>
          <a:custGeom>
            <a:avLst/>
            <a:gdLst>
              <a:gd name="connsiteX0" fmla="*/ 0 w 6470248"/>
              <a:gd name="connsiteY0" fmla="*/ 234261 h 3319082"/>
              <a:gd name="connsiteX1" fmla="*/ 234261 w 6470248"/>
              <a:gd name="connsiteY1" fmla="*/ 0 h 3319082"/>
              <a:gd name="connsiteX2" fmla="*/ 719855 w 6470248"/>
              <a:gd name="connsiteY2" fmla="*/ 0 h 3319082"/>
              <a:gd name="connsiteX3" fmla="*/ 1205449 w 6470248"/>
              <a:gd name="connsiteY3" fmla="*/ 0 h 3319082"/>
              <a:gd name="connsiteX4" fmla="*/ 1571009 w 6470248"/>
              <a:gd name="connsiteY4" fmla="*/ 0 h 3319082"/>
              <a:gd name="connsiteX5" fmla="*/ 2176638 w 6470248"/>
              <a:gd name="connsiteY5" fmla="*/ 0 h 3319082"/>
              <a:gd name="connsiteX6" fmla="*/ 2662232 w 6470248"/>
              <a:gd name="connsiteY6" fmla="*/ 0 h 3319082"/>
              <a:gd name="connsiteX7" fmla="*/ 3087809 w 6470248"/>
              <a:gd name="connsiteY7" fmla="*/ 0 h 3319082"/>
              <a:gd name="connsiteX8" fmla="*/ 3693438 w 6470248"/>
              <a:gd name="connsiteY8" fmla="*/ 0 h 3319082"/>
              <a:gd name="connsiteX9" fmla="*/ 4119015 w 6470248"/>
              <a:gd name="connsiteY9" fmla="*/ 0 h 3319082"/>
              <a:gd name="connsiteX10" fmla="*/ 4604609 w 6470248"/>
              <a:gd name="connsiteY10" fmla="*/ 0 h 3319082"/>
              <a:gd name="connsiteX11" fmla="*/ 5030186 w 6470248"/>
              <a:gd name="connsiteY11" fmla="*/ 0 h 3319082"/>
              <a:gd name="connsiteX12" fmla="*/ 5395745 w 6470248"/>
              <a:gd name="connsiteY12" fmla="*/ 0 h 3319082"/>
              <a:gd name="connsiteX13" fmla="*/ 5761305 w 6470248"/>
              <a:gd name="connsiteY13" fmla="*/ 0 h 3319082"/>
              <a:gd name="connsiteX14" fmla="*/ 6235987 w 6470248"/>
              <a:gd name="connsiteY14" fmla="*/ 0 h 3319082"/>
              <a:gd name="connsiteX15" fmla="*/ 6470248 w 6470248"/>
              <a:gd name="connsiteY15" fmla="*/ 234261 h 3319082"/>
              <a:gd name="connsiteX16" fmla="*/ 6470248 w 6470248"/>
              <a:gd name="connsiteY16" fmla="*/ 747362 h 3319082"/>
              <a:gd name="connsiteX17" fmla="*/ 6470248 w 6470248"/>
              <a:gd name="connsiteY17" fmla="*/ 1374485 h 3319082"/>
              <a:gd name="connsiteX18" fmla="*/ 6470248 w 6470248"/>
              <a:gd name="connsiteY18" fmla="*/ 1973103 h 3319082"/>
              <a:gd name="connsiteX19" fmla="*/ 6470248 w 6470248"/>
              <a:gd name="connsiteY19" fmla="*/ 2571720 h 3319082"/>
              <a:gd name="connsiteX20" fmla="*/ 6470248 w 6470248"/>
              <a:gd name="connsiteY20" fmla="*/ 3084821 h 3319082"/>
              <a:gd name="connsiteX21" fmla="*/ 6235987 w 6470248"/>
              <a:gd name="connsiteY21" fmla="*/ 3319082 h 3319082"/>
              <a:gd name="connsiteX22" fmla="*/ 5870427 w 6470248"/>
              <a:gd name="connsiteY22" fmla="*/ 3319082 h 3319082"/>
              <a:gd name="connsiteX23" fmla="*/ 5204781 w 6470248"/>
              <a:gd name="connsiteY23" fmla="*/ 3319082 h 3319082"/>
              <a:gd name="connsiteX24" fmla="*/ 4659170 w 6470248"/>
              <a:gd name="connsiteY24" fmla="*/ 3319082 h 3319082"/>
              <a:gd name="connsiteX25" fmla="*/ 4053541 w 6470248"/>
              <a:gd name="connsiteY25" fmla="*/ 3319082 h 3319082"/>
              <a:gd name="connsiteX26" fmla="*/ 3387895 w 6470248"/>
              <a:gd name="connsiteY26" fmla="*/ 3319082 h 3319082"/>
              <a:gd name="connsiteX27" fmla="*/ 2962318 w 6470248"/>
              <a:gd name="connsiteY27" fmla="*/ 3319082 h 3319082"/>
              <a:gd name="connsiteX28" fmla="*/ 2476724 w 6470248"/>
              <a:gd name="connsiteY28" fmla="*/ 3319082 h 3319082"/>
              <a:gd name="connsiteX29" fmla="*/ 1991130 w 6470248"/>
              <a:gd name="connsiteY29" fmla="*/ 3319082 h 3319082"/>
              <a:gd name="connsiteX30" fmla="*/ 1565553 w 6470248"/>
              <a:gd name="connsiteY30" fmla="*/ 3319082 h 3319082"/>
              <a:gd name="connsiteX31" fmla="*/ 899907 w 6470248"/>
              <a:gd name="connsiteY31" fmla="*/ 3319082 h 3319082"/>
              <a:gd name="connsiteX32" fmla="*/ 234261 w 6470248"/>
              <a:gd name="connsiteY32" fmla="*/ 3319082 h 3319082"/>
              <a:gd name="connsiteX33" fmla="*/ 0 w 6470248"/>
              <a:gd name="connsiteY33" fmla="*/ 3084821 h 3319082"/>
              <a:gd name="connsiteX34" fmla="*/ 0 w 6470248"/>
              <a:gd name="connsiteY34" fmla="*/ 2457698 h 3319082"/>
              <a:gd name="connsiteX35" fmla="*/ 0 w 6470248"/>
              <a:gd name="connsiteY35" fmla="*/ 1887586 h 3319082"/>
              <a:gd name="connsiteX36" fmla="*/ 0 w 6470248"/>
              <a:gd name="connsiteY36" fmla="*/ 1402991 h 3319082"/>
              <a:gd name="connsiteX37" fmla="*/ 0 w 6470248"/>
              <a:gd name="connsiteY37" fmla="*/ 775867 h 3319082"/>
              <a:gd name="connsiteX38" fmla="*/ 0 w 6470248"/>
              <a:gd name="connsiteY38" fmla="*/ 234261 h 331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470248" h="3319082" fill="none" extrusionOk="0">
                <a:moveTo>
                  <a:pt x="0" y="234261"/>
                </a:moveTo>
                <a:cubicBezTo>
                  <a:pt x="-11104" y="139338"/>
                  <a:pt x="90550" y="11284"/>
                  <a:pt x="234261" y="0"/>
                </a:cubicBezTo>
                <a:cubicBezTo>
                  <a:pt x="373065" y="-28663"/>
                  <a:pt x="529261" y="34053"/>
                  <a:pt x="719855" y="0"/>
                </a:cubicBezTo>
                <a:cubicBezTo>
                  <a:pt x="910449" y="-34053"/>
                  <a:pt x="1044278" y="54078"/>
                  <a:pt x="1205449" y="0"/>
                </a:cubicBezTo>
                <a:cubicBezTo>
                  <a:pt x="1366620" y="-54078"/>
                  <a:pt x="1410080" y="40445"/>
                  <a:pt x="1571009" y="0"/>
                </a:cubicBezTo>
                <a:cubicBezTo>
                  <a:pt x="1731938" y="-40445"/>
                  <a:pt x="1958320" y="61847"/>
                  <a:pt x="2176638" y="0"/>
                </a:cubicBezTo>
                <a:cubicBezTo>
                  <a:pt x="2394956" y="-61847"/>
                  <a:pt x="2560483" y="30447"/>
                  <a:pt x="2662232" y="0"/>
                </a:cubicBezTo>
                <a:cubicBezTo>
                  <a:pt x="2763981" y="-30447"/>
                  <a:pt x="2970979" y="21950"/>
                  <a:pt x="3087809" y="0"/>
                </a:cubicBezTo>
                <a:cubicBezTo>
                  <a:pt x="3204639" y="-21950"/>
                  <a:pt x="3512095" y="17395"/>
                  <a:pt x="3693438" y="0"/>
                </a:cubicBezTo>
                <a:cubicBezTo>
                  <a:pt x="3874781" y="-17395"/>
                  <a:pt x="3911159" y="37194"/>
                  <a:pt x="4119015" y="0"/>
                </a:cubicBezTo>
                <a:cubicBezTo>
                  <a:pt x="4326871" y="-37194"/>
                  <a:pt x="4468798" y="47072"/>
                  <a:pt x="4604609" y="0"/>
                </a:cubicBezTo>
                <a:cubicBezTo>
                  <a:pt x="4740420" y="-47072"/>
                  <a:pt x="4927205" y="18098"/>
                  <a:pt x="5030186" y="0"/>
                </a:cubicBezTo>
                <a:cubicBezTo>
                  <a:pt x="5133167" y="-18098"/>
                  <a:pt x="5265584" y="22786"/>
                  <a:pt x="5395745" y="0"/>
                </a:cubicBezTo>
                <a:cubicBezTo>
                  <a:pt x="5525906" y="-22786"/>
                  <a:pt x="5669463" y="1689"/>
                  <a:pt x="5761305" y="0"/>
                </a:cubicBezTo>
                <a:cubicBezTo>
                  <a:pt x="5853147" y="-1689"/>
                  <a:pt x="6043442" y="19380"/>
                  <a:pt x="6235987" y="0"/>
                </a:cubicBezTo>
                <a:cubicBezTo>
                  <a:pt x="6370879" y="-16558"/>
                  <a:pt x="6473316" y="110830"/>
                  <a:pt x="6470248" y="234261"/>
                </a:cubicBezTo>
                <a:cubicBezTo>
                  <a:pt x="6512549" y="343649"/>
                  <a:pt x="6456352" y="522884"/>
                  <a:pt x="6470248" y="747362"/>
                </a:cubicBezTo>
                <a:cubicBezTo>
                  <a:pt x="6484144" y="971840"/>
                  <a:pt x="6463386" y="1169591"/>
                  <a:pt x="6470248" y="1374485"/>
                </a:cubicBezTo>
                <a:cubicBezTo>
                  <a:pt x="6477110" y="1579379"/>
                  <a:pt x="6458799" y="1840822"/>
                  <a:pt x="6470248" y="1973103"/>
                </a:cubicBezTo>
                <a:cubicBezTo>
                  <a:pt x="6481697" y="2105384"/>
                  <a:pt x="6450353" y="2348261"/>
                  <a:pt x="6470248" y="2571720"/>
                </a:cubicBezTo>
                <a:cubicBezTo>
                  <a:pt x="6490143" y="2795179"/>
                  <a:pt x="6456615" y="2848301"/>
                  <a:pt x="6470248" y="3084821"/>
                </a:cubicBezTo>
                <a:cubicBezTo>
                  <a:pt x="6496432" y="3238856"/>
                  <a:pt x="6359212" y="3340401"/>
                  <a:pt x="6235987" y="3319082"/>
                </a:cubicBezTo>
                <a:cubicBezTo>
                  <a:pt x="6133072" y="3329575"/>
                  <a:pt x="6016244" y="3299589"/>
                  <a:pt x="5870427" y="3319082"/>
                </a:cubicBezTo>
                <a:cubicBezTo>
                  <a:pt x="5724610" y="3338575"/>
                  <a:pt x="5402118" y="3316412"/>
                  <a:pt x="5204781" y="3319082"/>
                </a:cubicBezTo>
                <a:cubicBezTo>
                  <a:pt x="5007444" y="3321752"/>
                  <a:pt x="4899537" y="3287609"/>
                  <a:pt x="4659170" y="3319082"/>
                </a:cubicBezTo>
                <a:cubicBezTo>
                  <a:pt x="4418803" y="3350555"/>
                  <a:pt x="4299710" y="3283441"/>
                  <a:pt x="4053541" y="3319082"/>
                </a:cubicBezTo>
                <a:cubicBezTo>
                  <a:pt x="3807372" y="3354723"/>
                  <a:pt x="3560960" y="3300358"/>
                  <a:pt x="3387895" y="3319082"/>
                </a:cubicBezTo>
                <a:cubicBezTo>
                  <a:pt x="3214830" y="3337806"/>
                  <a:pt x="3107292" y="3270184"/>
                  <a:pt x="2962318" y="3319082"/>
                </a:cubicBezTo>
                <a:cubicBezTo>
                  <a:pt x="2817344" y="3367980"/>
                  <a:pt x="2694024" y="3316456"/>
                  <a:pt x="2476724" y="3319082"/>
                </a:cubicBezTo>
                <a:cubicBezTo>
                  <a:pt x="2259424" y="3321708"/>
                  <a:pt x="2159783" y="3299159"/>
                  <a:pt x="1991130" y="3319082"/>
                </a:cubicBezTo>
                <a:cubicBezTo>
                  <a:pt x="1822477" y="3339005"/>
                  <a:pt x="1675200" y="3289950"/>
                  <a:pt x="1565553" y="3319082"/>
                </a:cubicBezTo>
                <a:cubicBezTo>
                  <a:pt x="1455906" y="3348214"/>
                  <a:pt x="1106736" y="3273154"/>
                  <a:pt x="899907" y="3319082"/>
                </a:cubicBezTo>
                <a:cubicBezTo>
                  <a:pt x="693078" y="3365010"/>
                  <a:pt x="566253" y="3285128"/>
                  <a:pt x="234261" y="3319082"/>
                </a:cubicBezTo>
                <a:cubicBezTo>
                  <a:pt x="106445" y="3308384"/>
                  <a:pt x="-31591" y="3200613"/>
                  <a:pt x="0" y="3084821"/>
                </a:cubicBezTo>
                <a:cubicBezTo>
                  <a:pt x="-27111" y="2817394"/>
                  <a:pt x="58096" y="2763997"/>
                  <a:pt x="0" y="2457698"/>
                </a:cubicBezTo>
                <a:cubicBezTo>
                  <a:pt x="-58096" y="2151399"/>
                  <a:pt x="18895" y="2143593"/>
                  <a:pt x="0" y="1887586"/>
                </a:cubicBezTo>
                <a:cubicBezTo>
                  <a:pt x="-18895" y="1631579"/>
                  <a:pt x="1526" y="1502835"/>
                  <a:pt x="0" y="1402991"/>
                </a:cubicBezTo>
                <a:cubicBezTo>
                  <a:pt x="-1526" y="1303148"/>
                  <a:pt x="59109" y="908786"/>
                  <a:pt x="0" y="775867"/>
                </a:cubicBezTo>
                <a:cubicBezTo>
                  <a:pt x="-59109" y="642948"/>
                  <a:pt x="4784" y="346299"/>
                  <a:pt x="0" y="234261"/>
                </a:cubicBezTo>
                <a:close/>
              </a:path>
              <a:path w="6470248" h="3319082" stroke="0" extrusionOk="0">
                <a:moveTo>
                  <a:pt x="0" y="234261"/>
                </a:moveTo>
                <a:cubicBezTo>
                  <a:pt x="-1180" y="90701"/>
                  <a:pt x="115412" y="-14379"/>
                  <a:pt x="234261" y="0"/>
                </a:cubicBezTo>
                <a:cubicBezTo>
                  <a:pt x="411466" y="-3620"/>
                  <a:pt x="504430" y="10580"/>
                  <a:pt x="659838" y="0"/>
                </a:cubicBezTo>
                <a:cubicBezTo>
                  <a:pt x="815246" y="-10580"/>
                  <a:pt x="880393" y="2685"/>
                  <a:pt x="1085415" y="0"/>
                </a:cubicBezTo>
                <a:cubicBezTo>
                  <a:pt x="1290437" y="-2685"/>
                  <a:pt x="1299807" y="8971"/>
                  <a:pt x="1450975" y="0"/>
                </a:cubicBezTo>
                <a:cubicBezTo>
                  <a:pt x="1602143" y="-8971"/>
                  <a:pt x="1786662" y="11414"/>
                  <a:pt x="2056603" y="0"/>
                </a:cubicBezTo>
                <a:cubicBezTo>
                  <a:pt x="2326544" y="-11414"/>
                  <a:pt x="2292224" y="10426"/>
                  <a:pt x="2422163" y="0"/>
                </a:cubicBezTo>
                <a:cubicBezTo>
                  <a:pt x="2552102" y="-10426"/>
                  <a:pt x="2854585" y="29000"/>
                  <a:pt x="3087809" y="0"/>
                </a:cubicBezTo>
                <a:cubicBezTo>
                  <a:pt x="3321033" y="-29000"/>
                  <a:pt x="3614689" y="24409"/>
                  <a:pt x="3753455" y="0"/>
                </a:cubicBezTo>
                <a:cubicBezTo>
                  <a:pt x="3892221" y="-24409"/>
                  <a:pt x="4138716" y="61074"/>
                  <a:pt x="4299066" y="0"/>
                </a:cubicBezTo>
                <a:cubicBezTo>
                  <a:pt x="4459416" y="-61074"/>
                  <a:pt x="4667138" y="20272"/>
                  <a:pt x="4784661" y="0"/>
                </a:cubicBezTo>
                <a:cubicBezTo>
                  <a:pt x="4902184" y="-20272"/>
                  <a:pt x="5137302" y="22508"/>
                  <a:pt x="5450307" y="0"/>
                </a:cubicBezTo>
                <a:cubicBezTo>
                  <a:pt x="5763312" y="-22508"/>
                  <a:pt x="5965071" y="88460"/>
                  <a:pt x="6235987" y="0"/>
                </a:cubicBezTo>
                <a:cubicBezTo>
                  <a:pt x="6360930" y="843"/>
                  <a:pt x="6488383" y="97041"/>
                  <a:pt x="6470248" y="234261"/>
                </a:cubicBezTo>
                <a:cubicBezTo>
                  <a:pt x="6490733" y="387029"/>
                  <a:pt x="6397502" y="567305"/>
                  <a:pt x="6470248" y="861384"/>
                </a:cubicBezTo>
                <a:cubicBezTo>
                  <a:pt x="6542994" y="1155463"/>
                  <a:pt x="6457872" y="1141579"/>
                  <a:pt x="6470248" y="1402991"/>
                </a:cubicBezTo>
                <a:cubicBezTo>
                  <a:pt x="6482624" y="1664403"/>
                  <a:pt x="6442963" y="1654303"/>
                  <a:pt x="6470248" y="1887586"/>
                </a:cubicBezTo>
                <a:cubicBezTo>
                  <a:pt x="6497533" y="2120870"/>
                  <a:pt x="6456432" y="2213327"/>
                  <a:pt x="6470248" y="2400687"/>
                </a:cubicBezTo>
                <a:cubicBezTo>
                  <a:pt x="6484064" y="2588047"/>
                  <a:pt x="6433222" y="2937432"/>
                  <a:pt x="6470248" y="3084821"/>
                </a:cubicBezTo>
                <a:cubicBezTo>
                  <a:pt x="6447325" y="3210391"/>
                  <a:pt x="6348276" y="3334623"/>
                  <a:pt x="6235987" y="3319082"/>
                </a:cubicBezTo>
                <a:cubicBezTo>
                  <a:pt x="6079780" y="3374622"/>
                  <a:pt x="5765865" y="3294818"/>
                  <a:pt x="5630358" y="3319082"/>
                </a:cubicBezTo>
                <a:cubicBezTo>
                  <a:pt x="5494851" y="3343346"/>
                  <a:pt x="5238902" y="3313863"/>
                  <a:pt x="5024730" y="3319082"/>
                </a:cubicBezTo>
                <a:cubicBezTo>
                  <a:pt x="4810558" y="3324301"/>
                  <a:pt x="4699725" y="3272563"/>
                  <a:pt x="4479118" y="3319082"/>
                </a:cubicBezTo>
                <a:cubicBezTo>
                  <a:pt x="4258511" y="3365601"/>
                  <a:pt x="4152194" y="3304181"/>
                  <a:pt x="3933507" y="3319082"/>
                </a:cubicBezTo>
                <a:cubicBezTo>
                  <a:pt x="3714820" y="3333983"/>
                  <a:pt x="3648176" y="3273365"/>
                  <a:pt x="3387895" y="3319082"/>
                </a:cubicBezTo>
                <a:cubicBezTo>
                  <a:pt x="3127614" y="3364799"/>
                  <a:pt x="3148066" y="3286189"/>
                  <a:pt x="3022336" y="3319082"/>
                </a:cubicBezTo>
                <a:cubicBezTo>
                  <a:pt x="2896606" y="3351975"/>
                  <a:pt x="2594513" y="3265333"/>
                  <a:pt x="2416707" y="3319082"/>
                </a:cubicBezTo>
                <a:cubicBezTo>
                  <a:pt x="2238901" y="3372831"/>
                  <a:pt x="1996039" y="3295423"/>
                  <a:pt x="1871095" y="3319082"/>
                </a:cubicBezTo>
                <a:cubicBezTo>
                  <a:pt x="1746151" y="3342741"/>
                  <a:pt x="1472784" y="3312909"/>
                  <a:pt x="1325484" y="3319082"/>
                </a:cubicBezTo>
                <a:cubicBezTo>
                  <a:pt x="1178184" y="3325255"/>
                  <a:pt x="1003878" y="3284317"/>
                  <a:pt x="779872" y="3319082"/>
                </a:cubicBezTo>
                <a:cubicBezTo>
                  <a:pt x="555866" y="3353847"/>
                  <a:pt x="356093" y="3255453"/>
                  <a:pt x="234261" y="3319082"/>
                </a:cubicBezTo>
                <a:cubicBezTo>
                  <a:pt x="103853" y="3328197"/>
                  <a:pt x="-35938" y="3209362"/>
                  <a:pt x="0" y="3084821"/>
                </a:cubicBezTo>
                <a:cubicBezTo>
                  <a:pt x="-57339" y="2949760"/>
                  <a:pt x="46151" y="2673254"/>
                  <a:pt x="0" y="2514709"/>
                </a:cubicBezTo>
                <a:cubicBezTo>
                  <a:pt x="-46151" y="2356164"/>
                  <a:pt x="1876" y="2224964"/>
                  <a:pt x="0" y="2001608"/>
                </a:cubicBezTo>
                <a:cubicBezTo>
                  <a:pt x="-1876" y="1778252"/>
                  <a:pt x="26644" y="1638119"/>
                  <a:pt x="0" y="1402991"/>
                </a:cubicBezTo>
                <a:cubicBezTo>
                  <a:pt x="-26644" y="1167863"/>
                  <a:pt x="30524" y="1023592"/>
                  <a:pt x="0" y="889890"/>
                </a:cubicBezTo>
                <a:cubicBezTo>
                  <a:pt x="-30524" y="756188"/>
                  <a:pt x="30750" y="534381"/>
                  <a:pt x="0" y="23426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05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4C0E46-981A-DBAE-729F-CB3C0DDDB8C4}"/>
              </a:ext>
            </a:extLst>
          </p:cNvPr>
          <p:cNvSpPr/>
          <p:nvPr/>
        </p:nvSpPr>
        <p:spPr>
          <a:xfrm>
            <a:off x="521955" y="1803782"/>
            <a:ext cx="6051366" cy="966002"/>
          </a:xfrm>
          <a:custGeom>
            <a:avLst/>
            <a:gdLst>
              <a:gd name="connsiteX0" fmla="*/ 0 w 6051366"/>
              <a:gd name="connsiteY0" fmla="*/ 133009 h 966002"/>
              <a:gd name="connsiteX1" fmla="*/ 133009 w 6051366"/>
              <a:gd name="connsiteY1" fmla="*/ 0 h 966002"/>
              <a:gd name="connsiteX2" fmla="*/ 711544 w 6051366"/>
              <a:gd name="connsiteY2" fmla="*/ 0 h 966002"/>
              <a:gd name="connsiteX3" fmla="*/ 1174372 w 6051366"/>
              <a:gd name="connsiteY3" fmla="*/ 0 h 966002"/>
              <a:gd name="connsiteX4" fmla="*/ 1810760 w 6051366"/>
              <a:gd name="connsiteY4" fmla="*/ 0 h 966002"/>
              <a:gd name="connsiteX5" fmla="*/ 2273588 w 6051366"/>
              <a:gd name="connsiteY5" fmla="*/ 0 h 966002"/>
              <a:gd name="connsiteX6" fmla="*/ 2909976 w 6051366"/>
              <a:gd name="connsiteY6" fmla="*/ 0 h 966002"/>
              <a:gd name="connsiteX7" fmla="*/ 3372804 w 6051366"/>
              <a:gd name="connsiteY7" fmla="*/ 0 h 966002"/>
              <a:gd name="connsiteX8" fmla="*/ 4009192 w 6051366"/>
              <a:gd name="connsiteY8" fmla="*/ 0 h 966002"/>
              <a:gd name="connsiteX9" fmla="*/ 4645580 w 6051366"/>
              <a:gd name="connsiteY9" fmla="*/ 0 h 966002"/>
              <a:gd name="connsiteX10" fmla="*/ 5166262 w 6051366"/>
              <a:gd name="connsiteY10" fmla="*/ 0 h 966002"/>
              <a:gd name="connsiteX11" fmla="*/ 5918357 w 6051366"/>
              <a:gd name="connsiteY11" fmla="*/ 0 h 966002"/>
              <a:gd name="connsiteX12" fmla="*/ 6051366 w 6051366"/>
              <a:gd name="connsiteY12" fmla="*/ 133009 h 966002"/>
              <a:gd name="connsiteX13" fmla="*/ 6051366 w 6051366"/>
              <a:gd name="connsiteY13" fmla="*/ 490001 h 966002"/>
              <a:gd name="connsiteX14" fmla="*/ 6051366 w 6051366"/>
              <a:gd name="connsiteY14" fmla="*/ 832993 h 966002"/>
              <a:gd name="connsiteX15" fmla="*/ 5918357 w 6051366"/>
              <a:gd name="connsiteY15" fmla="*/ 966002 h 966002"/>
              <a:gd name="connsiteX16" fmla="*/ 5339822 w 6051366"/>
              <a:gd name="connsiteY16" fmla="*/ 966002 h 966002"/>
              <a:gd name="connsiteX17" fmla="*/ 4934848 w 6051366"/>
              <a:gd name="connsiteY17" fmla="*/ 966002 h 966002"/>
              <a:gd name="connsiteX18" fmla="*/ 4529873 w 6051366"/>
              <a:gd name="connsiteY18" fmla="*/ 966002 h 966002"/>
              <a:gd name="connsiteX19" fmla="*/ 4067046 w 6051366"/>
              <a:gd name="connsiteY19" fmla="*/ 966002 h 966002"/>
              <a:gd name="connsiteX20" fmla="*/ 3430657 w 6051366"/>
              <a:gd name="connsiteY20" fmla="*/ 966002 h 966002"/>
              <a:gd name="connsiteX21" fmla="*/ 2967830 w 6051366"/>
              <a:gd name="connsiteY21" fmla="*/ 966002 h 966002"/>
              <a:gd name="connsiteX22" fmla="*/ 2447148 w 6051366"/>
              <a:gd name="connsiteY22" fmla="*/ 966002 h 966002"/>
              <a:gd name="connsiteX23" fmla="*/ 1752906 w 6051366"/>
              <a:gd name="connsiteY23" fmla="*/ 966002 h 966002"/>
              <a:gd name="connsiteX24" fmla="*/ 1116518 w 6051366"/>
              <a:gd name="connsiteY24" fmla="*/ 966002 h 966002"/>
              <a:gd name="connsiteX25" fmla="*/ 133009 w 6051366"/>
              <a:gd name="connsiteY25" fmla="*/ 966002 h 966002"/>
              <a:gd name="connsiteX26" fmla="*/ 0 w 6051366"/>
              <a:gd name="connsiteY26" fmla="*/ 832993 h 966002"/>
              <a:gd name="connsiteX27" fmla="*/ 0 w 6051366"/>
              <a:gd name="connsiteY27" fmla="*/ 483001 h 966002"/>
              <a:gd name="connsiteX28" fmla="*/ 0 w 6051366"/>
              <a:gd name="connsiteY28" fmla="*/ 133009 h 96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1366" h="966002" fill="none" extrusionOk="0">
                <a:moveTo>
                  <a:pt x="0" y="133009"/>
                </a:moveTo>
                <a:cubicBezTo>
                  <a:pt x="-2320" y="80103"/>
                  <a:pt x="56262" y="-443"/>
                  <a:pt x="133009" y="0"/>
                </a:cubicBezTo>
                <a:cubicBezTo>
                  <a:pt x="316757" y="-55194"/>
                  <a:pt x="573458" y="25500"/>
                  <a:pt x="711544" y="0"/>
                </a:cubicBezTo>
                <a:cubicBezTo>
                  <a:pt x="849631" y="-25500"/>
                  <a:pt x="994265" y="24069"/>
                  <a:pt x="1174372" y="0"/>
                </a:cubicBezTo>
                <a:cubicBezTo>
                  <a:pt x="1354479" y="-24069"/>
                  <a:pt x="1499860" y="16749"/>
                  <a:pt x="1810760" y="0"/>
                </a:cubicBezTo>
                <a:cubicBezTo>
                  <a:pt x="2121660" y="-16749"/>
                  <a:pt x="2173064" y="33077"/>
                  <a:pt x="2273588" y="0"/>
                </a:cubicBezTo>
                <a:cubicBezTo>
                  <a:pt x="2374112" y="-33077"/>
                  <a:pt x="2672924" y="48515"/>
                  <a:pt x="2909976" y="0"/>
                </a:cubicBezTo>
                <a:cubicBezTo>
                  <a:pt x="3147028" y="-48515"/>
                  <a:pt x="3201945" y="1934"/>
                  <a:pt x="3372804" y="0"/>
                </a:cubicBezTo>
                <a:cubicBezTo>
                  <a:pt x="3543663" y="-1934"/>
                  <a:pt x="3784256" y="72161"/>
                  <a:pt x="4009192" y="0"/>
                </a:cubicBezTo>
                <a:cubicBezTo>
                  <a:pt x="4234128" y="-72161"/>
                  <a:pt x="4504584" y="59449"/>
                  <a:pt x="4645580" y="0"/>
                </a:cubicBezTo>
                <a:cubicBezTo>
                  <a:pt x="4786576" y="-59449"/>
                  <a:pt x="4962535" y="59818"/>
                  <a:pt x="5166262" y="0"/>
                </a:cubicBezTo>
                <a:cubicBezTo>
                  <a:pt x="5369989" y="-59818"/>
                  <a:pt x="5593044" y="46842"/>
                  <a:pt x="5918357" y="0"/>
                </a:cubicBezTo>
                <a:cubicBezTo>
                  <a:pt x="5996016" y="-2499"/>
                  <a:pt x="6055892" y="65541"/>
                  <a:pt x="6051366" y="133009"/>
                </a:cubicBezTo>
                <a:cubicBezTo>
                  <a:pt x="6084150" y="259958"/>
                  <a:pt x="6049522" y="354559"/>
                  <a:pt x="6051366" y="490001"/>
                </a:cubicBezTo>
                <a:cubicBezTo>
                  <a:pt x="6053210" y="625443"/>
                  <a:pt x="6022103" y="693019"/>
                  <a:pt x="6051366" y="832993"/>
                </a:cubicBezTo>
                <a:cubicBezTo>
                  <a:pt x="6055254" y="898883"/>
                  <a:pt x="5995101" y="974171"/>
                  <a:pt x="5918357" y="966002"/>
                </a:cubicBezTo>
                <a:cubicBezTo>
                  <a:pt x="5668119" y="973800"/>
                  <a:pt x="5497985" y="899510"/>
                  <a:pt x="5339822" y="966002"/>
                </a:cubicBezTo>
                <a:cubicBezTo>
                  <a:pt x="5181659" y="1032494"/>
                  <a:pt x="5129951" y="952760"/>
                  <a:pt x="4934848" y="966002"/>
                </a:cubicBezTo>
                <a:cubicBezTo>
                  <a:pt x="4739745" y="979244"/>
                  <a:pt x="4621772" y="926999"/>
                  <a:pt x="4529873" y="966002"/>
                </a:cubicBezTo>
                <a:cubicBezTo>
                  <a:pt x="4437974" y="1005005"/>
                  <a:pt x="4223178" y="947375"/>
                  <a:pt x="4067046" y="966002"/>
                </a:cubicBezTo>
                <a:cubicBezTo>
                  <a:pt x="3910914" y="984629"/>
                  <a:pt x="3716036" y="963560"/>
                  <a:pt x="3430657" y="966002"/>
                </a:cubicBezTo>
                <a:cubicBezTo>
                  <a:pt x="3145278" y="968444"/>
                  <a:pt x="3158859" y="959463"/>
                  <a:pt x="2967830" y="966002"/>
                </a:cubicBezTo>
                <a:cubicBezTo>
                  <a:pt x="2776801" y="972541"/>
                  <a:pt x="2628376" y="924342"/>
                  <a:pt x="2447148" y="966002"/>
                </a:cubicBezTo>
                <a:cubicBezTo>
                  <a:pt x="2265920" y="1007662"/>
                  <a:pt x="2058261" y="959400"/>
                  <a:pt x="1752906" y="966002"/>
                </a:cubicBezTo>
                <a:cubicBezTo>
                  <a:pt x="1447551" y="972604"/>
                  <a:pt x="1275559" y="938898"/>
                  <a:pt x="1116518" y="966002"/>
                </a:cubicBezTo>
                <a:cubicBezTo>
                  <a:pt x="957477" y="993106"/>
                  <a:pt x="527990" y="853939"/>
                  <a:pt x="133009" y="966002"/>
                </a:cubicBezTo>
                <a:cubicBezTo>
                  <a:pt x="41947" y="971974"/>
                  <a:pt x="-15882" y="915101"/>
                  <a:pt x="0" y="832993"/>
                </a:cubicBezTo>
                <a:cubicBezTo>
                  <a:pt x="-33132" y="741022"/>
                  <a:pt x="37385" y="616962"/>
                  <a:pt x="0" y="483001"/>
                </a:cubicBezTo>
                <a:cubicBezTo>
                  <a:pt x="-37385" y="349040"/>
                  <a:pt x="17359" y="306984"/>
                  <a:pt x="0" y="133009"/>
                </a:cubicBezTo>
                <a:close/>
              </a:path>
              <a:path w="6051366" h="966002" stroke="0" extrusionOk="0">
                <a:moveTo>
                  <a:pt x="0" y="133009"/>
                </a:moveTo>
                <a:cubicBezTo>
                  <a:pt x="-272" y="56277"/>
                  <a:pt x="67898" y="-11399"/>
                  <a:pt x="133009" y="0"/>
                </a:cubicBezTo>
                <a:cubicBezTo>
                  <a:pt x="351595" y="-7151"/>
                  <a:pt x="484902" y="37876"/>
                  <a:pt x="595837" y="0"/>
                </a:cubicBezTo>
                <a:cubicBezTo>
                  <a:pt x="706772" y="-37876"/>
                  <a:pt x="861474" y="25976"/>
                  <a:pt x="1058665" y="0"/>
                </a:cubicBezTo>
                <a:cubicBezTo>
                  <a:pt x="1255856" y="-25976"/>
                  <a:pt x="1286187" y="12988"/>
                  <a:pt x="1463639" y="0"/>
                </a:cubicBezTo>
                <a:cubicBezTo>
                  <a:pt x="1641091" y="-12988"/>
                  <a:pt x="1890844" y="29611"/>
                  <a:pt x="2100027" y="0"/>
                </a:cubicBezTo>
                <a:cubicBezTo>
                  <a:pt x="2309210" y="-29611"/>
                  <a:pt x="2409176" y="726"/>
                  <a:pt x="2505002" y="0"/>
                </a:cubicBezTo>
                <a:cubicBezTo>
                  <a:pt x="2600829" y="-726"/>
                  <a:pt x="2859141" y="65631"/>
                  <a:pt x="3199243" y="0"/>
                </a:cubicBezTo>
                <a:cubicBezTo>
                  <a:pt x="3539345" y="-65631"/>
                  <a:pt x="3611567" y="38731"/>
                  <a:pt x="3893485" y="0"/>
                </a:cubicBezTo>
                <a:cubicBezTo>
                  <a:pt x="4175403" y="-38731"/>
                  <a:pt x="4256058" y="50627"/>
                  <a:pt x="4472020" y="0"/>
                </a:cubicBezTo>
                <a:cubicBezTo>
                  <a:pt x="4687982" y="-50627"/>
                  <a:pt x="4823137" y="30609"/>
                  <a:pt x="4992701" y="0"/>
                </a:cubicBezTo>
                <a:cubicBezTo>
                  <a:pt x="5162265" y="-30609"/>
                  <a:pt x="5612920" y="74949"/>
                  <a:pt x="5918357" y="0"/>
                </a:cubicBezTo>
                <a:cubicBezTo>
                  <a:pt x="5984098" y="7352"/>
                  <a:pt x="6042662" y="59072"/>
                  <a:pt x="6051366" y="133009"/>
                </a:cubicBezTo>
                <a:cubicBezTo>
                  <a:pt x="6082780" y="259185"/>
                  <a:pt x="6015392" y="408444"/>
                  <a:pt x="6051366" y="483001"/>
                </a:cubicBezTo>
                <a:cubicBezTo>
                  <a:pt x="6087340" y="557558"/>
                  <a:pt x="6047248" y="731577"/>
                  <a:pt x="6051366" y="832993"/>
                </a:cubicBezTo>
                <a:cubicBezTo>
                  <a:pt x="6065351" y="897258"/>
                  <a:pt x="6001172" y="959481"/>
                  <a:pt x="5918357" y="966002"/>
                </a:cubicBezTo>
                <a:cubicBezTo>
                  <a:pt x="5755981" y="974367"/>
                  <a:pt x="5595849" y="925424"/>
                  <a:pt x="5513383" y="966002"/>
                </a:cubicBezTo>
                <a:cubicBezTo>
                  <a:pt x="5430917" y="1006580"/>
                  <a:pt x="5176961" y="935707"/>
                  <a:pt x="4934848" y="966002"/>
                </a:cubicBezTo>
                <a:cubicBezTo>
                  <a:pt x="4692736" y="996297"/>
                  <a:pt x="4664972" y="965721"/>
                  <a:pt x="4529873" y="966002"/>
                </a:cubicBezTo>
                <a:cubicBezTo>
                  <a:pt x="4394775" y="966283"/>
                  <a:pt x="4228986" y="910721"/>
                  <a:pt x="4067046" y="966002"/>
                </a:cubicBezTo>
                <a:cubicBezTo>
                  <a:pt x="3905106" y="1021283"/>
                  <a:pt x="3725455" y="934092"/>
                  <a:pt x="3546364" y="966002"/>
                </a:cubicBezTo>
                <a:cubicBezTo>
                  <a:pt x="3367273" y="997912"/>
                  <a:pt x="3091254" y="933898"/>
                  <a:pt x="2909976" y="966002"/>
                </a:cubicBezTo>
                <a:cubicBezTo>
                  <a:pt x="2728698" y="998106"/>
                  <a:pt x="2578302" y="917832"/>
                  <a:pt x="2331441" y="966002"/>
                </a:cubicBezTo>
                <a:cubicBezTo>
                  <a:pt x="2084581" y="1014172"/>
                  <a:pt x="1870696" y="943303"/>
                  <a:pt x="1752906" y="966002"/>
                </a:cubicBezTo>
                <a:cubicBezTo>
                  <a:pt x="1635117" y="988701"/>
                  <a:pt x="1462469" y="965719"/>
                  <a:pt x="1174372" y="966002"/>
                </a:cubicBezTo>
                <a:cubicBezTo>
                  <a:pt x="886275" y="966285"/>
                  <a:pt x="912886" y="954756"/>
                  <a:pt x="769397" y="966002"/>
                </a:cubicBezTo>
                <a:cubicBezTo>
                  <a:pt x="625909" y="977248"/>
                  <a:pt x="283600" y="925934"/>
                  <a:pt x="133009" y="966002"/>
                </a:cubicBezTo>
                <a:cubicBezTo>
                  <a:pt x="42624" y="958151"/>
                  <a:pt x="16099" y="915273"/>
                  <a:pt x="0" y="832993"/>
                </a:cubicBezTo>
                <a:cubicBezTo>
                  <a:pt x="-38068" y="762922"/>
                  <a:pt x="4974" y="602198"/>
                  <a:pt x="0" y="490001"/>
                </a:cubicBezTo>
                <a:cubicBezTo>
                  <a:pt x="-4974" y="377804"/>
                  <a:pt x="26142" y="296164"/>
                  <a:pt x="0" y="133009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376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novel workflow was developed to explore the theoretical space of compounds compatible with RPLC analysis in a C18 column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76E85A-FBC3-A4E9-C029-E04C3165A18C}"/>
              </a:ext>
            </a:extLst>
          </p:cNvPr>
          <p:cNvSpPr/>
          <p:nvPr/>
        </p:nvSpPr>
        <p:spPr>
          <a:xfrm>
            <a:off x="521956" y="3158179"/>
            <a:ext cx="6051365" cy="799490"/>
          </a:xfrm>
          <a:custGeom>
            <a:avLst/>
            <a:gdLst>
              <a:gd name="connsiteX0" fmla="*/ 0 w 6051365"/>
              <a:gd name="connsiteY0" fmla="*/ 8299 h 799490"/>
              <a:gd name="connsiteX1" fmla="*/ 8299 w 6051365"/>
              <a:gd name="connsiteY1" fmla="*/ 0 h 799490"/>
              <a:gd name="connsiteX2" fmla="*/ 617262 w 6051365"/>
              <a:gd name="connsiteY2" fmla="*/ 0 h 799490"/>
              <a:gd name="connsiteX3" fmla="*/ 1226225 w 6051365"/>
              <a:gd name="connsiteY3" fmla="*/ 0 h 799490"/>
              <a:gd name="connsiteX4" fmla="*/ 1654145 w 6051365"/>
              <a:gd name="connsiteY4" fmla="*/ 0 h 799490"/>
              <a:gd name="connsiteX5" fmla="*/ 2263107 w 6051365"/>
              <a:gd name="connsiteY5" fmla="*/ 0 h 799490"/>
              <a:gd name="connsiteX6" fmla="*/ 2691027 w 6051365"/>
              <a:gd name="connsiteY6" fmla="*/ 0 h 799490"/>
              <a:gd name="connsiteX7" fmla="*/ 3299990 w 6051365"/>
              <a:gd name="connsiteY7" fmla="*/ 0 h 799490"/>
              <a:gd name="connsiteX8" fmla="*/ 3908953 w 6051365"/>
              <a:gd name="connsiteY8" fmla="*/ 0 h 799490"/>
              <a:gd name="connsiteX9" fmla="*/ 4397220 w 6051365"/>
              <a:gd name="connsiteY9" fmla="*/ 0 h 799490"/>
              <a:gd name="connsiteX10" fmla="*/ 4764793 w 6051365"/>
              <a:gd name="connsiteY10" fmla="*/ 0 h 799490"/>
              <a:gd name="connsiteX11" fmla="*/ 5373755 w 6051365"/>
              <a:gd name="connsiteY11" fmla="*/ 0 h 799490"/>
              <a:gd name="connsiteX12" fmla="*/ 6043066 w 6051365"/>
              <a:gd name="connsiteY12" fmla="*/ 0 h 799490"/>
              <a:gd name="connsiteX13" fmla="*/ 6051365 w 6051365"/>
              <a:gd name="connsiteY13" fmla="*/ 8299 h 799490"/>
              <a:gd name="connsiteX14" fmla="*/ 6051365 w 6051365"/>
              <a:gd name="connsiteY14" fmla="*/ 407574 h 799490"/>
              <a:gd name="connsiteX15" fmla="*/ 6051365 w 6051365"/>
              <a:gd name="connsiteY15" fmla="*/ 791191 h 799490"/>
              <a:gd name="connsiteX16" fmla="*/ 6043066 w 6051365"/>
              <a:gd name="connsiteY16" fmla="*/ 799490 h 799490"/>
              <a:gd name="connsiteX17" fmla="*/ 5615146 w 6051365"/>
              <a:gd name="connsiteY17" fmla="*/ 799490 h 799490"/>
              <a:gd name="connsiteX18" fmla="*/ 5187226 w 6051365"/>
              <a:gd name="connsiteY18" fmla="*/ 799490 h 799490"/>
              <a:gd name="connsiteX19" fmla="*/ 4578263 w 6051365"/>
              <a:gd name="connsiteY19" fmla="*/ 799490 h 799490"/>
              <a:gd name="connsiteX20" fmla="*/ 4150344 w 6051365"/>
              <a:gd name="connsiteY20" fmla="*/ 799490 h 799490"/>
              <a:gd name="connsiteX21" fmla="*/ 3662076 w 6051365"/>
              <a:gd name="connsiteY21" fmla="*/ 799490 h 799490"/>
              <a:gd name="connsiteX22" fmla="*/ 2992766 w 6051365"/>
              <a:gd name="connsiteY22" fmla="*/ 799490 h 799490"/>
              <a:gd name="connsiteX23" fmla="*/ 2383803 w 6051365"/>
              <a:gd name="connsiteY23" fmla="*/ 799490 h 799490"/>
              <a:gd name="connsiteX24" fmla="*/ 1774840 w 6051365"/>
              <a:gd name="connsiteY24" fmla="*/ 799490 h 799490"/>
              <a:gd name="connsiteX25" fmla="*/ 1165877 w 6051365"/>
              <a:gd name="connsiteY25" fmla="*/ 799490 h 799490"/>
              <a:gd name="connsiteX26" fmla="*/ 617262 w 6051365"/>
              <a:gd name="connsiteY26" fmla="*/ 799490 h 799490"/>
              <a:gd name="connsiteX27" fmla="*/ 8299 w 6051365"/>
              <a:gd name="connsiteY27" fmla="*/ 799490 h 799490"/>
              <a:gd name="connsiteX28" fmla="*/ 0 w 6051365"/>
              <a:gd name="connsiteY28" fmla="*/ 791191 h 799490"/>
              <a:gd name="connsiteX29" fmla="*/ 0 w 6051365"/>
              <a:gd name="connsiteY29" fmla="*/ 391916 h 799490"/>
              <a:gd name="connsiteX30" fmla="*/ 0 w 6051365"/>
              <a:gd name="connsiteY30" fmla="*/ 8299 h 79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51365" h="799490" fill="none" extrusionOk="0">
                <a:moveTo>
                  <a:pt x="0" y="8299"/>
                </a:moveTo>
                <a:cubicBezTo>
                  <a:pt x="-102" y="3524"/>
                  <a:pt x="4074" y="-791"/>
                  <a:pt x="8299" y="0"/>
                </a:cubicBezTo>
                <a:cubicBezTo>
                  <a:pt x="151713" y="-2760"/>
                  <a:pt x="320572" y="65752"/>
                  <a:pt x="617262" y="0"/>
                </a:cubicBezTo>
                <a:cubicBezTo>
                  <a:pt x="913952" y="-65752"/>
                  <a:pt x="939795" y="56232"/>
                  <a:pt x="1226225" y="0"/>
                </a:cubicBezTo>
                <a:cubicBezTo>
                  <a:pt x="1512655" y="-56232"/>
                  <a:pt x="1548094" y="50034"/>
                  <a:pt x="1654145" y="0"/>
                </a:cubicBezTo>
                <a:cubicBezTo>
                  <a:pt x="1760196" y="-50034"/>
                  <a:pt x="2001097" y="16359"/>
                  <a:pt x="2263107" y="0"/>
                </a:cubicBezTo>
                <a:cubicBezTo>
                  <a:pt x="2525117" y="-16359"/>
                  <a:pt x="2578443" y="11849"/>
                  <a:pt x="2691027" y="0"/>
                </a:cubicBezTo>
                <a:cubicBezTo>
                  <a:pt x="2803611" y="-11849"/>
                  <a:pt x="3119640" y="73057"/>
                  <a:pt x="3299990" y="0"/>
                </a:cubicBezTo>
                <a:cubicBezTo>
                  <a:pt x="3480340" y="-73057"/>
                  <a:pt x="3751534" y="67651"/>
                  <a:pt x="3908953" y="0"/>
                </a:cubicBezTo>
                <a:cubicBezTo>
                  <a:pt x="4066372" y="-67651"/>
                  <a:pt x="4232653" y="57792"/>
                  <a:pt x="4397220" y="0"/>
                </a:cubicBezTo>
                <a:cubicBezTo>
                  <a:pt x="4561787" y="-57792"/>
                  <a:pt x="4600151" y="12131"/>
                  <a:pt x="4764793" y="0"/>
                </a:cubicBezTo>
                <a:cubicBezTo>
                  <a:pt x="4929435" y="-12131"/>
                  <a:pt x="5124819" y="30022"/>
                  <a:pt x="5373755" y="0"/>
                </a:cubicBezTo>
                <a:cubicBezTo>
                  <a:pt x="5622691" y="-30022"/>
                  <a:pt x="5830568" y="46846"/>
                  <a:pt x="6043066" y="0"/>
                </a:cubicBezTo>
                <a:cubicBezTo>
                  <a:pt x="6047033" y="332"/>
                  <a:pt x="6052142" y="2616"/>
                  <a:pt x="6051365" y="8299"/>
                </a:cubicBezTo>
                <a:cubicBezTo>
                  <a:pt x="6076087" y="182980"/>
                  <a:pt x="6048725" y="244290"/>
                  <a:pt x="6051365" y="407574"/>
                </a:cubicBezTo>
                <a:cubicBezTo>
                  <a:pt x="6054005" y="570859"/>
                  <a:pt x="6049777" y="680566"/>
                  <a:pt x="6051365" y="791191"/>
                </a:cubicBezTo>
                <a:cubicBezTo>
                  <a:pt x="6052032" y="796434"/>
                  <a:pt x="6047248" y="799718"/>
                  <a:pt x="6043066" y="799490"/>
                </a:cubicBezTo>
                <a:cubicBezTo>
                  <a:pt x="5929013" y="835262"/>
                  <a:pt x="5801488" y="771468"/>
                  <a:pt x="5615146" y="799490"/>
                </a:cubicBezTo>
                <a:cubicBezTo>
                  <a:pt x="5428804" y="827512"/>
                  <a:pt x="5321710" y="769656"/>
                  <a:pt x="5187226" y="799490"/>
                </a:cubicBezTo>
                <a:cubicBezTo>
                  <a:pt x="5052742" y="829324"/>
                  <a:pt x="4736331" y="797198"/>
                  <a:pt x="4578263" y="799490"/>
                </a:cubicBezTo>
                <a:cubicBezTo>
                  <a:pt x="4420195" y="801782"/>
                  <a:pt x="4282305" y="760917"/>
                  <a:pt x="4150344" y="799490"/>
                </a:cubicBezTo>
                <a:cubicBezTo>
                  <a:pt x="4018383" y="838063"/>
                  <a:pt x="3891831" y="771522"/>
                  <a:pt x="3662076" y="799490"/>
                </a:cubicBezTo>
                <a:cubicBezTo>
                  <a:pt x="3432321" y="827458"/>
                  <a:pt x="3208477" y="748500"/>
                  <a:pt x="2992766" y="799490"/>
                </a:cubicBezTo>
                <a:cubicBezTo>
                  <a:pt x="2777055" y="850480"/>
                  <a:pt x="2555043" y="781507"/>
                  <a:pt x="2383803" y="799490"/>
                </a:cubicBezTo>
                <a:cubicBezTo>
                  <a:pt x="2212563" y="817473"/>
                  <a:pt x="1969266" y="735204"/>
                  <a:pt x="1774840" y="799490"/>
                </a:cubicBezTo>
                <a:cubicBezTo>
                  <a:pt x="1580414" y="863776"/>
                  <a:pt x="1329122" y="737925"/>
                  <a:pt x="1165877" y="799490"/>
                </a:cubicBezTo>
                <a:cubicBezTo>
                  <a:pt x="1002632" y="861055"/>
                  <a:pt x="767272" y="777095"/>
                  <a:pt x="617262" y="799490"/>
                </a:cubicBezTo>
                <a:cubicBezTo>
                  <a:pt x="467252" y="821885"/>
                  <a:pt x="293162" y="738423"/>
                  <a:pt x="8299" y="799490"/>
                </a:cubicBezTo>
                <a:cubicBezTo>
                  <a:pt x="3660" y="800536"/>
                  <a:pt x="96" y="794422"/>
                  <a:pt x="0" y="791191"/>
                </a:cubicBezTo>
                <a:cubicBezTo>
                  <a:pt x="-15696" y="699617"/>
                  <a:pt x="18502" y="574121"/>
                  <a:pt x="0" y="391916"/>
                </a:cubicBezTo>
                <a:cubicBezTo>
                  <a:pt x="-18502" y="209712"/>
                  <a:pt x="20410" y="184697"/>
                  <a:pt x="0" y="8299"/>
                </a:cubicBezTo>
                <a:close/>
              </a:path>
              <a:path w="6051365" h="799490" stroke="0" extrusionOk="0">
                <a:moveTo>
                  <a:pt x="0" y="8299"/>
                </a:moveTo>
                <a:cubicBezTo>
                  <a:pt x="-107" y="2436"/>
                  <a:pt x="4465" y="-1023"/>
                  <a:pt x="8299" y="0"/>
                </a:cubicBezTo>
                <a:cubicBezTo>
                  <a:pt x="168758" y="-13356"/>
                  <a:pt x="244936" y="46796"/>
                  <a:pt x="436219" y="0"/>
                </a:cubicBezTo>
                <a:cubicBezTo>
                  <a:pt x="627502" y="-46796"/>
                  <a:pt x="749390" y="43683"/>
                  <a:pt x="864139" y="0"/>
                </a:cubicBezTo>
                <a:cubicBezTo>
                  <a:pt x="978888" y="-43683"/>
                  <a:pt x="1109289" y="8907"/>
                  <a:pt x="1231711" y="0"/>
                </a:cubicBezTo>
                <a:cubicBezTo>
                  <a:pt x="1354133" y="-8907"/>
                  <a:pt x="1588047" y="51227"/>
                  <a:pt x="1840674" y="0"/>
                </a:cubicBezTo>
                <a:cubicBezTo>
                  <a:pt x="2093301" y="-51227"/>
                  <a:pt x="2073386" y="3118"/>
                  <a:pt x="2208246" y="0"/>
                </a:cubicBezTo>
                <a:cubicBezTo>
                  <a:pt x="2343106" y="-3118"/>
                  <a:pt x="2574832" y="27181"/>
                  <a:pt x="2877556" y="0"/>
                </a:cubicBezTo>
                <a:cubicBezTo>
                  <a:pt x="3180280" y="-27181"/>
                  <a:pt x="3332256" y="61257"/>
                  <a:pt x="3546867" y="0"/>
                </a:cubicBezTo>
                <a:cubicBezTo>
                  <a:pt x="3761478" y="-61257"/>
                  <a:pt x="3904247" y="41210"/>
                  <a:pt x="4095482" y="0"/>
                </a:cubicBezTo>
                <a:cubicBezTo>
                  <a:pt x="4286718" y="-41210"/>
                  <a:pt x="4413907" y="23158"/>
                  <a:pt x="4583750" y="0"/>
                </a:cubicBezTo>
                <a:cubicBezTo>
                  <a:pt x="4753593" y="-23158"/>
                  <a:pt x="5026207" y="14031"/>
                  <a:pt x="5253060" y="0"/>
                </a:cubicBezTo>
                <a:cubicBezTo>
                  <a:pt x="5479913" y="-14031"/>
                  <a:pt x="5754963" y="52572"/>
                  <a:pt x="6043066" y="0"/>
                </a:cubicBezTo>
                <a:cubicBezTo>
                  <a:pt x="6046379" y="241"/>
                  <a:pt x="6051630" y="3602"/>
                  <a:pt x="6051365" y="8299"/>
                </a:cubicBezTo>
                <a:cubicBezTo>
                  <a:pt x="6073416" y="129260"/>
                  <a:pt x="6006070" y="325255"/>
                  <a:pt x="6051365" y="415403"/>
                </a:cubicBezTo>
                <a:cubicBezTo>
                  <a:pt x="6096660" y="505551"/>
                  <a:pt x="6022863" y="683524"/>
                  <a:pt x="6051365" y="791191"/>
                </a:cubicBezTo>
                <a:cubicBezTo>
                  <a:pt x="6051031" y="796055"/>
                  <a:pt x="6047811" y="799416"/>
                  <a:pt x="6043066" y="799490"/>
                </a:cubicBezTo>
                <a:cubicBezTo>
                  <a:pt x="5878091" y="801563"/>
                  <a:pt x="5667368" y="731570"/>
                  <a:pt x="5434103" y="799490"/>
                </a:cubicBezTo>
                <a:cubicBezTo>
                  <a:pt x="5200838" y="867410"/>
                  <a:pt x="5171094" y="794341"/>
                  <a:pt x="5066531" y="799490"/>
                </a:cubicBezTo>
                <a:cubicBezTo>
                  <a:pt x="4961968" y="804639"/>
                  <a:pt x="4808371" y="791903"/>
                  <a:pt x="4638611" y="799490"/>
                </a:cubicBezTo>
                <a:cubicBezTo>
                  <a:pt x="4468851" y="807077"/>
                  <a:pt x="4260424" y="787894"/>
                  <a:pt x="4150344" y="799490"/>
                </a:cubicBezTo>
                <a:cubicBezTo>
                  <a:pt x="4040264" y="811086"/>
                  <a:pt x="3811487" y="738092"/>
                  <a:pt x="3541381" y="799490"/>
                </a:cubicBezTo>
                <a:cubicBezTo>
                  <a:pt x="3271275" y="860888"/>
                  <a:pt x="3132629" y="765612"/>
                  <a:pt x="2992766" y="799490"/>
                </a:cubicBezTo>
                <a:cubicBezTo>
                  <a:pt x="2852904" y="833368"/>
                  <a:pt x="2646127" y="790680"/>
                  <a:pt x="2444150" y="799490"/>
                </a:cubicBezTo>
                <a:cubicBezTo>
                  <a:pt x="2242173" y="808300"/>
                  <a:pt x="2021568" y="796701"/>
                  <a:pt x="1895535" y="799490"/>
                </a:cubicBezTo>
                <a:cubicBezTo>
                  <a:pt x="1769502" y="802279"/>
                  <a:pt x="1681558" y="765369"/>
                  <a:pt x="1527963" y="799490"/>
                </a:cubicBezTo>
                <a:cubicBezTo>
                  <a:pt x="1374368" y="833611"/>
                  <a:pt x="1119168" y="797152"/>
                  <a:pt x="919000" y="799490"/>
                </a:cubicBezTo>
                <a:cubicBezTo>
                  <a:pt x="718832" y="801828"/>
                  <a:pt x="390208" y="795786"/>
                  <a:pt x="8299" y="799490"/>
                </a:cubicBezTo>
                <a:cubicBezTo>
                  <a:pt x="2683" y="799653"/>
                  <a:pt x="455" y="796996"/>
                  <a:pt x="0" y="791191"/>
                </a:cubicBezTo>
                <a:cubicBezTo>
                  <a:pt x="-21271" y="630272"/>
                  <a:pt x="26352" y="527972"/>
                  <a:pt x="0" y="407574"/>
                </a:cubicBezTo>
                <a:cubicBezTo>
                  <a:pt x="-26352" y="287176"/>
                  <a:pt x="17705" y="170940"/>
                  <a:pt x="0" y="829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suggested assessment showed a 63% accuracy, based on cross-validation with reported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6FEC46-23FE-936F-CD27-B894640542CF}"/>
              </a:ext>
            </a:extLst>
          </p:cNvPr>
          <p:cNvSpPr/>
          <p:nvPr/>
        </p:nvSpPr>
        <p:spPr>
          <a:xfrm>
            <a:off x="2178534" y="1088085"/>
            <a:ext cx="2738208" cy="489352"/>
          </a:xfrm>
          <a:custGeom>
            <a:avLst/>
            <a:gdLst>
              <a:gd name="connsiteX0" fmla="*/ 0 w 2738208"/>
              <a:gd name="connsiteY0" fmla="*/ 159842 h 489352"/>
              <a:gd name="connsiteX1" fmla="*/ 159842 w 2738208"/>
              <a:gd name="connsiteY1" fmla="*/ 0 h 489352"/>
              <a:gd name="connsiteX2" fmla="*/ 595176 w 2738208"/>
              <a:gd name="connsiteY2" fmla="*/ 0 h 489352"/>
              <a:gd name="connsiteX3" fmla="*/ 1054696 w 2738208"/>
              <a:gd name="connsiteY3" fmla="*/ 0 h 489352"/>
              <a:gd name="connsiteX4" fmla="*/ 1562586 w 2738208"/>
              <a:gd name="connsiteY4" fmla="*/ 0 h 489352"/>
              <a:gd name="connsiteX5" fmla="*/ 2046291 w 2738208"/>
              <a:gd name="connsiteY5" fmla="*/ 0 h 489352"/>
              <a:gd name="connsiteX6" fmla="*/ 2578366 w 2738208"/>
              <a:gd name="connsiteY6" fmla="*/ 0 h 489352"/>
              <a:gd name="connsiteX7" fmla="*/ 2738208 w 2738208"/>
              <a:gd name="connsiteY7" fmla="*/ 159842 h 489352"/>
              <a:gd name="connsiteX8" fmla="*/ 2738208 w 2738208"/>
              <a:gd name="connsiteY8" fmla="*/ 329510 h 489352"/>
              <a:gd name="connsiteX9" fmla="*/ 2578366 w 2738208"/>
              <a:gd name="connsiteY9" fmla="*/ 489352 h 489352"/>
              <a:gd name="connsiteX10" fmla="*/ 2118846 w 2738208"/>
              <a:gd name="connsiteY10" fmla="*/ 489352 h 489352"/>
              <a:gd name="connsiteX11" fmla="*/ 1610956 w 2738208"/>
              <a:gd name="connsiteY11" fmla="*/ 489352 h 489352"/>
              <a:gd name="connsiteX12" fmla="*/ 1127252 w 2738208"/>
              <a:gd name="connsiteY12" fmla="*/ 489352 h 489352"/>
              <a:gd name="connsiteX13" fmla="*/ 643547 w 2738208"/>
              <a:gd name="connsiteY13" fmla="*/ 489352 h 489352"/>
              <a:gd name="connsiteX14" fmla="*/ 159842 w 2738208"/>
              <a:gd name="connsiteY14" fmla="*/ 489352 h 489352"/>
              <a:gd name="connsiteX15" fmla="*/ 0 w 2738208"/>
              <a:gd name="connsiteY15" fmla="*/ 329510 h 489352"/>
              <a:gd name="connsiteX16" fmla="*/ 0 w 2738208"/>
              <a:gd name="connsiteY16" fmla="*/ 159842 h 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38208" h="489352" fill="none" extrusionOk="0">
                <a:moveTo>
                  <a:pt x="0" y="159842"/>
                </a:moveTo>
                <a:cubicBezTo>
                  <a:pt x="2151" y="50935"/>
                  <a:pt x="65071" y="12792"/>
                  <a:pt x="159842" y="0"/>
                </a:cubicBezTo>
                <a:cubicBezTo>
                  <a:pt x="263968" y="-36757"/>
                  <a:pt x="422867" y="26149"/>
                  <a:pt x="595176" y="0"/>
                </a:cubicBezTo>
                <a:cubicBezTo>
                  <a:pt x="767485" y="-26149"/>
                  <a:pt x="949426" y="42467"/>
                  <a:pt x="1054696" y="0"/>
                </a:cubicBezTo>
                <a:cubicBezTo>
                  <a:pt x="1159966" y="-42467"/>
                  <a:pt x="1447165" y="19619"/>
                  <a:pt x="1562586" y="0"/>
                </a:cubicBezTo>
                <a:cubicBezTo>
                  <a:pt x="1678007" y="-19619"/>
                  <a:pt x="1850068" y="31328"/>
                  <a:pt x="2046291" y="0"/>
                </a:cubicBezTo>
                <a:cubicBezTo>
                  <a:pt x="2242515" y="-31328"/>
                  <a:pt x="2384147" y="23342"/>
                  <a:pt x="2578366" y="0"/>
                </a:cubicBezTo>
                <a:cubicBezTo>
                  <a:pt x="2670436" y="-1041"/>
                  <a:pt x="2740403" y="69501"/>
                  <a:pt x="2738208" y="159842"/>
                </a:cubicBezTo>
                <a:cubicBezTo>
                  <a:pt x="2743249" y="215287"/>
                  <a:pt x="2720474" y="248520"/>
                  <a:pt x="2738208" y="329510"/>
                </a:cubicBezTo>
                <a:cubicBezTo>
                  <a:pt x="2732695" y="415231"/>
                  <a:pt x="2689750" y="502012"/>
                  <a:pt x="2578366" y="489352"/>
                </a:cubicBezTo>
                <a:cubicBezTo>
                  <a:pt x="2353743" y="504215"/>
                  <a:pt x="2284419" y="443171"/>
                  <a:pt x="2118846" y="489352"/>
                </a:cubicBezTo>
                <a:cubicBezTo>
                  <a:pt x="1953273" y="535533"/>
                  <a:pt x="1864378" y="446960"/>
                  <a:pt x="1610956" y="489352"/>
                </a:cubicBezTo>
                <a:cubicBezTo>
                  <a:pt x="1357534" y="531744"/>
                  <a:pt x="1271681" y="439587"/>
                  <a:pt x="1127252" y="489352"/>
                </a:cubicBezTo>
                <a:cubicBezTo>
                  <a:pt x="982823" y="539117"/>
                  <a:pt x="837125" y="443307"/>
                  <a:pt x="643547" y="489352"/>
                </a:cubicBezTo>
                <a:cubicBezTo>
                  <a:pt x="449970" y="535397"/>
                  <a:pt x="309867" y="444331"/>
                  <a:pt x="159842" y="489352"/>
                </a:cubicBezTo>
                <a:cubicBezTo>
                  <a:pt x="83301" y="481665"/>
                  <a:pt x="2778" y="426186"/>
                  <a:pt x="0" y="329510"/>
                </a:cubicBezTo>
                <a:cubicBezTo>
                  <a:pt x="-17434" y="283915"/>
                  <a:pt x="19911" y="224523"/>
                  <a:pt x="0" y="159842"/>
                </a:cubicBezTo>
                <a:close/>
              </a:path>
              <a:path w="2738208" h="489352" stroke="0" extrusionOk="0">
                <a:moveTo>
                  <a:pt x="0" y="159842"/>
                </a:moveTo>
                <a:cubicBezTo>
                  <a:pt x="-472" y="65891"/>
                  <a:pt x="81877" y="-14082"/>
                  <a:pt x="159842" y="0"/>
                </a:cubicBezTo>
                <a:cubicBezTo>
                  <a:pt x="261626" y="-11693"/>
                  <a:pt x="400981" y="45041"/>
                  <a:pt x="595176" y="0"/>
                </a:cubicBezTo>
                <a:cubicBezTo>
                  <a:pt x="789371" y="-45041"/>
                  <a:pt x="878498" y="45232"/>
                  <a:pt x="1030511" y="0"/>
                </a:cubicBezTo>
                <a:cubicBezTo>
                  <a:pt x="1182525" y="-45232"/>
                  <a:pt x="1252806" y="16281"/>
                  <a:pt x="1441660" y="0"/>
                </a:cubicBezTo>
                <a:cubicBezTo>
                  <a:pt x="1630514" y="-16281"/>
                  <a:pt x="1747892" y="55957"/>
                  <a:pt x="1949550" y="0"/>
                </a:cubicBezTo>
                <a:cubicBezTo>
                  <a:pt x="2151208" y="-55957"/>
                  <a:pt x="2378790" y="59040"/>
                  <a:pt x="2578366" y="0"/>
                </a:cubicBezTo>
                <a:cubicBezTo>
                  <a:pt x="2650049" y="-5688"/>
                  <a:pt x="2718912" y="61121"/>
                  <a:pt x="2738208" y="159842"/>
                </a:cubicBezTo>
                <a:cubicBezTo>
                  <a:pt x="2747121" y="212622"/>
                  <a:pt x="2735448" y="279828"/>
                  <a:pt x="2738208" y="329510"/>
                </a:cubicBezTo>
                <a:cubicBezTo>
                  <a:pt x="2740719" y="423850"/>
                  <a:pt x="2667193" y="486872"/>
                  <a:pt x="2578366" y="489352"/>
                </a:cubicBezTo>
                <a:cubicBezTo>
                  <a:pt x="2340234" y="498775"/>
                  <a:pt x="2285195" y="459886"/>
                  <a:pt x="2070476" y="489352"/>
                </a:cubicBezTo>
                <a:cubicBezTo>
                  <a:pt x="1855757" y="518818"/>
                  <a:pt x="1660827" y="475718"/>
                  <a:pt x="1538401" y="489352"/>
                </a:cubicBezTo>
                <a:cubicBezTo>
                  <a:pt x="1415975" y="502986"/>
                  <a:pt x="1229585" y="456752"/>
                  <a:pt x="1103066" y="489352"/>
                </a:cubicBezTo>
                <a:cubicBezTo>
                  <a:pt x="976547" y="521952"/>
                  <a:pt x="544383" y="434456"/>
                  <a:pt x="159842" y="489352"/>
                </a:cubicBezTo>
                <a:cubicBezTo>
                  <a:pt x="86756" y="479364"/>
                  <a:pt x="16801" y="406077"/>
                  <a:pt x="0" y="329510"/>
                </a:cubicBezTo>
                <a:cubicBezTo>
                  <a:pt x="-13394" y="247821"/>
                  <a:pt x="12947" y="231390"/>
                  <a:pt x="0" y="15984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What was achieved?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ECB7E8-E291-1EC1-3949-F9C05048F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5" y="4456511"/>
            <a:ext cx="6470248" cy="1923791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C5894F9-D56D-8F27-440C-90FE659ED655}"/>
              </a:ext>
            </a:extLst>
          </p:cNvPr>
          <p:cNvSpPr/>
          <p:nvPr/>
        </p:nvSpPr>
        <p:spPr>
          <a:xfrm>
            <a:off x="7529336" y="1133066"/>
            <a:ext cx="3889093" cy="489352"/>
          </a:xfrm>
          <a:custGeom>
            <a:avLst/>
            <a:gdLst>
              <a:gd name="connsiteX0" fmla="*/ 0 w 3889093"/>
              <a:gd name="connsiteY0" fmla="*/ 159842 h 489352"/>
              <a:gd name="connsiteX1" fmla="*/ 159842 w 3889093"/>
              <a:gd name="connsiteY1" fmla="*/ 0 h 489352"/>
              <a:gd name="connsiteX2" fmla="*/ 790438 w 3889093"/>
              <a:gd name="connsiteY2" fmla="*/ 0 h 489352"/>
              <a:gd name="connsiteX3" fmla="*/ 1385339 w 3889093"/>
              <a:gd name="connsiteY3" fmla="*/ 0 h 489352"/>
              <a:gd name="connsiteX4" fmla="*/ 1980241 w 3889093"/>
              <a:gd name="connsiteY4" fmla="*/ 0 h 489352"/>
              <a:gd name="connsiteX5" fmla="*/ 2468060 w 3889093"/>
              <a:gd name="connsiteY5" fmla="*/ 0 h 489352"/>
              <a:gd name="connsiteX6" fmla="*/ 3098655 w 3889093"/>
              <a:gd name="connsiteY6" fmla="*/ 0 h 489352"/>
              <a:gd name="connsiteX7" fmla="*/ 3729251 w 3889093"/>
              <a:gd name="connsiteY7" fmla="*/ 0 h 489352"/>
              <a:gd name="connsiteX8" fmla="*/ 3889093 w 3889093"/>
              <a:gd name="connsiteY8" fmla="*/ 159842 h 489352"/>
              <a:gd name="connsiteX9" fmla="*/ 3889093 w 3889093"/>
              <a:gd name="connsiteY9" fmla="*/ 329510 h 489352"/>
              <a:gd name="connsiteX10" fmla="*/ 3729251 w 3889093"/>
              <a:gd name="connsiteY10" fmla="*/ 489352 h 489352"/>
              <a:gd name="connsiteX11" fmla="*/ 3134350 w 3889093"/>
              <a:gd name="connsiteY11" fmla="*/ 489352 h 489352"/>
              <a:gd name="connsiteX12" fmla="*/ 2610836 w 3889093"/>
              <a:gd name="connsiteY12" fmla="*/ 489352 h 489352"/>
              <a:gd name="connsiteX13" fmla="*/ 1980241 w 3889093"/>
              <a:gd name="connsiteY13" fmla="*/ 489352 h 489352"/>
              <a:gd name="connsiteX14" fmla="*/ 1456727 w 3889093"/>
              <a:gd name="connsiteY14" fmla="*/ 489352 h 489352"/>
              <a:gd name="connsiteX15" fmla="*/ 826132 w 3889093"/>
              <a:gd name="connsiteY15" fmla="*/ 489352 h 489352"/>
              <a:gd name="connsiteX16" fmla="*/ 159842 w 3889093"/>
              <a:gd name="connsiteY16" fmla="*/ 489352 h 489352"/>
              <a:gd name="connsiteX17" fmla="*/ 0 w 3889093"/>
              <a:gd name="connsiteY17" fmla="*/ 329510 h 489352"/>
              <a:gd name="connsiteX18" fmla="*/ 0 w 3889093"/>
              <a:gd name="connsiteY18" fmla="*/ 159842 h 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89093" h="489352" fill="none" extrusionOk="0">
                <a:moveTo>
                  <a:pt x="0" y="159842"/>
                </a:moveTo>
                <a:cubicBezTo>
                  <a:pt x="-74" y="77043"/>
                  <a:pt x="78782" y="4049"/>
                  <a:pt x="159842" y="0"/>
                </a:cubicBezTo>
                <a:cubicBezTo>
                  <a:pt x="365502" y="-24885"/>
                  <a:pt x="500614" y="68094"/>
                  <a:pt x="790438" y="0"/>
                </a:cubicBezTo>
                <a:cubicBezTo>
                  <a:pt x="1080262" y="-68094"/>
                  <a:pt x="1253731" y="4637"/>
                  <a:pt x="1385339" y="0"/>
                </a:cubicBezTo>
                <a:cubicBezTo>
                  <a:pt x="1516947" y="-4637"/>
                  <a:pt x="1688660" y="44989"/>
                  <a:pt x="1980241" y="0"/>
                </a:cubicBezTo>
                <a:cubicBezTo>
                  <a:pt x="2271822" y="-44989"/>
                  <a:pt x="2359446" y="57527"/>
                  <a:pt x="2468060" y="0"/>
                </a:cubicBezTo>
                <a:cubicBezTo>
                  <a:pt x="2576674" y="-57527"/>
                  <a:pt x="2787515" y="24471"/>
                  <a:pt x="3098655" y="0"/>
                </a:cubicBezTo>
                <a:cubicBezTo>
                  <a:pt x="3409796" y="-24471"/>
                  <a:pt x="3494131" y="57401"/>
                  <a:pt x="3729251" y="0"/>
                </a:cubicBezTo>
                <a:cubicBezTo>
                  <a:pt x="3811437" y="962"/>
                  <a:pt x="3897022" y="92876"/>
                  <a:pt x="3889093" y="159842"/>
                </a:cubicBezTo>
                <a:cubicBezTo>
                  <a:pt x="3901891" y="224204"/>
                  <a:pt x="3869463" y="251709"/>
                  <a:pt x="3889093" y="329510"/>
                </a:cubicBezTo>
                <a:cubicBezTo>
                  <a:pt x="3886327" y="442293"/>
                  <a:pt x="3803503" y="487464"/>
                  <a:pt x="3729251" y="489352"/>
                </a:cubicBezTo>
                <a:cubicBezTo>
                  <a:pt x="3486706" y="554888"/>
                  <a:pt x="3422730" y="456989"/>
                  <a:pt x="3134350" y="489352"/>
                </a:cubicBezTo>
                <a:cubicBezTo>
                  <a:pt x="2845970" y="521715"/>
                  <a:pt x="2805173" y="478088"/>
                  <a:pt x="2610836" y="489352"/>
                </a:cubicBezTo>
                <a:cubicBezTo>
                  <a:pt x="2416499" y="500616"/>
                  <a:pt x="2246871" y="485840"/>
                  <a:pt x="1980241" y="489352"/>
                </a:cubicBezTo>
                <a:cubicBezTo>
                  <a:pt x="1713612" y="492864"/>
                  <a:pt x="1595049" y="465811"/>
                  <a:pt x="1456727" y="489352"/>
                </a:cubicBezTo>
                <a:cubicBezTo>
                  <a:pt x="1318405" y="512893"/>
                  <a:pt x="1119800" y="461999"/>
                  <a:pt x="826132" y="489352"/>
                </a:cubicBezTo>
                <a:cubicBezTo>
                  <a:pt x="532464" y="516705"/>
                  <a:pt x="471771" y="421256"/>
                  <a:pt x="159842" y="489352"/>
                </a:cubicBezTo>
                <a:cubicBezTo>
                  <a:pt x="63918" y="465398"/>
                  <a:pt x="9472" y="406646"/>
                  <a:pt x="0" y="329510"/>
                </a:cubicBezTo>
                <a:cubicBezTo>
                  <a:pt x="-2353" y="290566"/>
                  <a:pt x="16978" y="219963"/>
                  <a:pt x="0" y="159842"/>
                </a:cubicBezTo>
                <a:close/>
              </a:path>
              <a:path w="3889093" h="489352" stroke="0" extrusionOk="0">
                <a:moveTo>
                  <a:pt x="0" y="159842"/>
                </a:moveTo>
                <a:cubicBezTo>
                  <a:pt x="-472" y="65891"/>
                  <a:pt x="81877" y="-14082"/>
                  <a:pt x="159842" y="0"/>
                </a:cubicBezTo>
                <a:cubicBezTo>
                  <a:pt x="420229" y="-45104"/>
                  <a:pt x="542735" y="11335"/>
                  <a:pt x="683355" y="0"/>
                </a:cubicBezTo>
                <a:cubicBezTo>
                  <a:pt x="823975" y="-11335"/>
                  <a:pt x="1078636" y="11573"/>
                  <a:pt x="1206869" y="0"/>
                </a:cubicBezTo>
                <a:cubicBezTo>
                  <a:pt x="1335102" y="-11573"/>
                  <a:pt x="1593408" y="53371"/>
                  <a:pt x="1694688" y="0"/>
                </a:cubicBezTo>
                <a:cubicBezTo>
                  <a:pt x="1795968" y="-53371"/>
                  <a:pt x="2073173" y="55825"/>
                  <a:pt x="2325283" y="0"/>
                </a:cubicBezTo>
                <a:cubicBezTo>
                  <a:pt x="2577393" y="-55825"/>
                  <a:pt x="2573050" y="6301"/>
                  <a:pt x="2813103" y="0"/>
                </a:cubicBezTo>
                <a:cubicBezTo>
                  <a:pt x="3053156" y="-6301"/>
                  <a:pt x="3384943" y="6515"/>
                  <a:pt x="3729251" y="0"/>
                </a:cubicBezTo>
                <a:cubicBezTo>
                  <a:pt x="3825573" y="-22614"/>
                  <a:pt x="3888915" y="74612"/>
                  <a:pt x="3889093" y="159842"/>
                </a:cubicBezTo>
                <a:cubicBezTo>
                  <a:pt x="3898591" y="202028"/>
                  <a:pt x="3869071" y="286851"/>
                  <a:pt x="3889093" y="329510"/>
                </a:cubicBezTo>
                <a:cubicBezTo>
                  <a:pt x="3892359" y="418026"/>
                  <a:pt x="3821732" y="474424"/>
                  <a:pt x="3729251" y="489352"/>
                </a:cubicBezTo>
                <a:cubicBezTo>
                  <a:pt x="3508571" y="516136"/>
                  <a:pt x="3339349" y="487595"/>
                  <a:pt x="3241432" y="489352"/>
                </a:cubicBezTo>
                <a:cubicBezTo>
                  <a:pt x="3143515" y="491109"/>
                  <a:pt x="2918434" y="482226"/>
                  <a:pt x="2717918" y="489352"/>
                </a:cubicBezTo>
                <a:cubicBezTo>
                  <a:pt x="2517402" y="496478"/>
                  <a:pt x="2373706" y="448161"/>
                  <a:pt x="2051629" y="489352"/>
                </a:cubicBezTo>
                <a:cubicBezTo>
                  <a:pt x="1729552" y="530543"/>
                  <a:pt x="1767719" y="446843"/>
                  <a:pt x="1492421" y="489352"/>
                </a:cubicBezTo>
                <a:cubicBezTo>
                  <a:pt x="1217123" y="531861"/>
                  <a:pt x="1134960" y="479562"/>
                  <a:pt x="1004602" y="489352"/>
                </a:cubicBezTo>
                <a:cubicBezTo>
                  <a:pt x="874244" y="499142"/>
                  <a:pt x="577047" y="390051"/>
                  <a:pt x="159842" y="489352"/>
                </a:cubicBezTo>
                <a:cubicBezTo>
                  <a:pt x="73715" y="468723"/>
                  <a:pt x="-6493" y="430580"/>
                  <a:pt x="0" y="329510"/>
                </a:cubicBezTo>
                <a:cubicBezTo>
                  <a:pt x="-19683" y="256625"/>
                  <a:pt x="19978" y="210793"/>
                  <a:pt x="0" y="15984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the potentials of this study?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F07AE62-0865-3F7A-CA3C-2F6C23418CC9}"/>
              </a:ext>
            </a:extLst>
          </p:cNvPr>
          <p:cNvSpPr/>
          <p:nvPr/>
        </p:nvSpPr>
        <p:spPr>
          <a:xfrm>
            <a:off x="7280479" y="1851269"/>
            <a:ext cx="4386806" cy="680720"/>
          </a:xfrm>
          <a:custGeom>
            <a:avLst/>
            <a:gdLst>
              <a:gd name="connsiteX0" fmla="*/ 0 w 4386806"/>
              <a:gd name="connsiteY0" fmla="*/ 7066 h 680720"/>
              <a:gd name="connsiteX1" fmla="*/ 7066 w 4386806"/>
              <a:gd name="connsiteY1" fmla="*/ 0 h 680720"/>
              <a:gd name="connsiteX2" fmla="*/ 509924 w 4386806"/>
              <a:gd name="connsiteY2" fmla="*/ 0 h 680720"/>
              <a:gd name="connsiteX3" fmla="*/ 1056508 w 4386806"/>
              <a:gd name="connsiteY3" fmla="*/ 0 h 680720"/>
              <a:gd name="connsiteX4" fmla="*/ 1646819 w 4386806"/>
              <a:gd name="connsiteY4" fmla="*/ 0 h 680720"/>
              <a:gd name="connsiteX5" fmla="*/ 2193403 w 4386806"/>
              <a:gd name="connsiteY5" fmla="*/ 0 h 680720"/>
              <a:gd name="connsiteX6" fmla="*/ 2739987 w 4386806"/>
              <a:gd name="connsiteY6" fmla="*/ 0 h 680720"/>
              <a:gd name="connsiteX7" fmla="*/ 3286572 w 4386806"/>
              <a:gd name="connsiteY7" fmla="*/ 0 h 680720"/>
              <a:gd name="connsiteX8" fmla="*/ 3745702 w 4386806"/>
              <a:gd name="connsiteY8" fmla="*/ 0 h 680720"/>
              <a:gd name="connsiteX9" fmla="*/ 4379740 w 4386806"/>
              <a:gd name="connsiteY9" fmla="*/ 0 h 680720"/>
              <a:gd name="connsiteX10" fmla="*/ 4386806 w 4386806"/>
              <a:gd name="connsiteY10" fmla="*/ 7066 h 680720"/>
              <a:gd name="connsiteX11" fmla="*/ 4386806 w 4386806"/>
              <a:gd name="connsiteY11" fmla="*/ 333694 h 680720"/>
              <a:gd name="connsiteX12" fmla="*/ 4386806 w 4386806"/>
              <a:gd name="connsiteY12" fmla="*/ 673654 h 680720"/>
              <a:gd name="connsiteX13" fmla="*/ 4379740 w 4386806"/>
              <a:gd name="connsiteY13" fmla="*/ 680720 h 680720"/>
              <a:gd name="connsiteX14" fmla="*/ 3745702 w 4386806"/>
              <a:gd name="connsiteY14" fmla="*/ 680720 h 680720"/>
              <a:gd name="connsiteX15" fmla="*/ 3155391 w 4386806"/>
              <a:gd name="connsiteY15" fmla="*/ 680720 h 680720"/>
              <a:gd name="connsiteX16" fmla="*/ 2652534 w 4386806"/>
              <a:gd name="connsiteY16" fmla="*/ 680720 h 680720"/>
              <a:gd name="connsiteX17" fmla="*/ 2193403 w 4386806"/>
              <a:gd name="connsiteY17" fmla="*/ 680720 h 680720"/>
              <a:gd name="connsiteX18" fmla="*/ 1603092 w 4386806"/>
              <a:gd name="connsiteY18" fmla="*/ 680720 h 680720"/>
              <a:gd name="connsiteX19" fmla="*/ 1143961 w 4386806"/>
              <a:gd name="connsiteY19" fmla="*/ 680720 h 680720"/>
              <a:gd name="connsiteX20" fmla="*/ 641104 w 4386806"/>
              <a:gd name="connsiteY20" fmla="*/ 680720 h 680720"/>
              <a:gd name="connsiteX21" fmla="*/ 7066 w 4386806"/>
              <a:gd name="connsiteY21" fmla="*/ 680720 h 680720"/>
              <a:gd name="connsiteX22" fmla="*/ 0 w 4386806"/>
              <a:gd name="connsiteY22" fmla="*/ 673654 h 680720"/>
              <a:gd name="connsiteX23" fmla="*/ 0 w 4386806"/>
              <a:gd name="connsiteY23" fmla="*/ 327028 h 680720"/>
              <a:gd name="connsiteX24" fmla="*/ 0 w 4386806"/>
              <a:gd name="connsiteY24" fmla="*/ 7066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86806" h="680720" fill="none" extrusionOk="0">
                <a:moveTo>
                  <a:pt x="0" y="7066"/>
                </a:moveTo>
                <a:cubicBezTo>
                  <a:pt x="751" y="3133"/>
                  <a:pt x="3519" y="553"/>
                  <a:pt x="7066" y="0"/>
                </a:cubicBezTo>
                <a:cubicBezTo>
                  <a:pt x="178075" y="-18029"/>
                  <a:pt x="301805" y="2017"/>
                  <a:pt x="509924" y="0"/>
                </a:cubicBezTo>
                <a:cubicBezTo>
                  <a:pt x="718043" y="-2017"/>
                  <a:pt x="843674" y="41955"/>
                  <a:pt x="1056508" y="0"/>
                </a:cubicBezTo>
                <a:cubicBezTo>
                  <a:pt x="1269342" y="-41955"/>
                  <a:pt x="1362108" y="23619"/>
                  <a:pt x="1646819" y="0"/>
                </a:cubicBezTo>
                <a:cubicBezTo>
                  <a:pt x="1931530" y="-23619"/>
                  <a:pt x="1984201" y="14520"/>
                  <a:pt x="2193403" y="0"/>
                </a:cubicBezTo>
                <a:cubicBezTo>
                  <a:pt x="2402605" y="-14520"/>
                  <a:pt x="2610729" y="9797"/>
                  <a:pt x="2739987" y="0"/>
                </a:cubicBezTo>
                <a:cubicBezTo>
                  <a:pt x="2869245" y="-9797"/>
                  <a:pt x="3161254" y="48993"/>
                  <a:pt x="3286572" y="0"/>
                </a:cubicBezTo>
                <a:cubicBezTo>
                  <a:pt x="3411891" y="-48993"/>
                  <a:pt x="3547892" y="22659"/>
                  <a:pt x="3745702" y="0"/>
                </a:cubicBezTo>
                <a:cubicBezTo>
                  <a:pt x="3943512" y="-22659"/>
                  <a:pt x="4205772" y="36622"/>
                  <a:pt x="4379740" y="0"/>
                </a:cubicBezTo>
                <a:cubicBezTo>
                  <a:pt x="4382794" y="-469"/>
                  <a:pt x="4387521" y="3195"/>
                  <a:pt x="4386806" y="7066"/>
                </a:cubicBezTo>
                <a:cubicBezTo>
                  <a:pt x="4421979" y="87152"/>
                  <a:pt x="4384425" y="228790"/>
                  <a:pt x="4386806" y="333694"/>
                </a:cubicBezTo>
                <a:cubicBezTo>
                  <a:pt x="4389187" y="438598"/>
                  <a:pt x="4356870" y="516999"/>
                  <a:pt x="4386806" y="673654"/>
                </a:cubicBezTo>
                <a:cubicBezTo>
                  <a:pt x="4386652" y="677608"/>
                  <a:pt x="4384796" y="680788"/>
                  <a:pt x="4379740" y="680720"/>
                </a:cubicBezTo>
                <a:cubicBezTo>
                  <a:pt x="4232317" y="684723"/>
                  <a:pt x="4046357" y="609767"/>
                  <a:pt x="3745702" y="680720"/>
                </a:cubicBezTo>
                <a:cubicBezTo>
                  <a:pt x="3445047" y="751673"/>
                  <a:pt x="3274183" y="679438"/>
                  <a:pt x="3155391" y="680720"/>
                </a:cubicBezTo>
                <a:cubicBezTo>
                  <a:pt x="3036599" y="682002"/>
                  <a:pt x="2761845" y="647795"/>
                  <a:pt x="2652534" y="680720"/>
                </a:cubicBezTo>
                <a:cubicBezTo>
                  <a:pt x="2543223" y="713645"/>
                  <a:pt x="2371878" y="677545"/>
                  <a:pt x="2193403" y="680720"/>
                </a:cubicBezTo>
                <a:cubicBezTo>
                  <a:pt x="2014928" y="683895"/>
                  <a:pt x="1803500" y="637566"/>
                  <a:pt x="1603092" y="680720"/>
                </a:cubicBezTo>
                <a:cubicBezTo>
                  <a:pt x="1402684" y="723874"/>
                  <a:pt x="1363680" y="649371"/>
                  <a:pt x="1143961" y="680720"/>
                </a:cubicBezTo>
                <a:cubicBezTo>
                  <a:pt x="924242" y="712069"/>
                  <a:pt x="804051" y="651258"/>
                  <a:pt x="641104" y="680720"/>
                </a:cubicBezTo>
                <a:cubicBezTo>
                  <a:pt x="478157" y="710182"/>
                  <a:pt x="216123" y="625472"/>
                  <a:pt x="7066" y="680720"/>
                </a:cubicBezTo>
                <a:cubicBezTo>
                  <a:pt x="3034" y="680901"/>
                  <a:pt x="-372" y="677388"/>
                  <a:pt x="0" y="673654"/>
                </a:cubicBezTo>
                <a:cubicBezTo>
                  <a:pt x="-28595" y="589584"/>
                  <a:pt x="32024" y="465649"/>
                  <a:pt x="0" y="327028"/>
                </a:cubicBezTo>
                <a:cubicBezTo>
                  <a:pt x="-32024" y="188407"/>
                  <a:pt x="34686" y="88492"/>
                  <a:pt x="0" y="7066"/>
                </a:cubicBezTo>
                <a:close/>
              </a:path>
              <a:path w="4386806" h="680720" stroke="0" extrusionOk="0">
                <a:moveTo>
                  <a:pt x="0" y="7066"/>
                </a:moveTo>
                <a:cubicBezTo>
                  <a:pt x="-13" y="3002"/>
                  <a:pt x="3820" y="-896"/>
                  <a:pt x="7066" y="0"/>
                </a:cubicBezTo>
                <a:cubicBezTo>
                  <a:pt x="114959" y="-2424"/>
                  <a:pt x="341128" y="37513"/>
                  <a:pt x="466197" y="0"/>
                </a:cubicBezTo>
                <a:cubicBezTo>
                  <a:pt x="591266" y="-37513"/>
                  <a:pt x="777037" y="40058"/>
                  <a:pt x="925328" y="0"/>
                </a:cubicBezTo>
                <a:cubicBezTo>
                  <a:pt x="1073619" y="-40058"/>
                  <a:pt x="1206367" y="39410"/>
                  <a:pt x="1340732" y="0"/>
                </a:cubicBezTo>
                <a:cubicBezTo>
                  <a:pt x="1475097" y="-39410"/>
                  <a:pt x="1715894" y="16505"/>
                  <a:pt x="1931043" y="0"/>
                </a:cubicBezTo>
                <a:cubicBezTo>
                  <a:pt x="2146192" y="-16505"/>
                  <a:pt x="2235800" y="36460"/>
                  <a:pt x="2346447" y="0"/>
                </a:cubicBezTo>
                <a:cubicBezTo>
                  <a:pt x="2457094" y="-36460"/>
                  <a:pt x="2741264" y="41144"/>
                  <a:pt x="2980484" y="0"/>
                </a:cubicBezTo>
                <a:cubicBezTo>
                  <a:pt x="3219704" y="-41144"/>
                  <a:pt x="3360397" y="59849"/>
                  <a:pt x="3614522" y="0"/>
                </a:cubicBezTo>
                <a:cubicBezTo>
                  <a:pt x="3868647" y="-59849"/>
                  <a:pt x="4026941" y="78270"/>
                  <a:pt x="4379740" y="0"/>
                </a:cubicBezTo>
                <a:cubicBezTo>
                  <a:pt x="4383979" y="814"/>
                  <a:pt x="4387012" y="2235"/>
                  <a:pt x="4386806" y="7066"/>
                </a:cubicBezTo>
                <a:cubicBezTo>
                  <a:pt x="4400259" y="75374"/>
                  <a:pt x="4372602" y="229265"/>
                  <a:pt x="4386806" y="347026"/>
                </a:cubicBezTo>
                <a:cubicBezTo>
                  <a:pt x="4401010" y="464787"/>
                  <a:pt x="4378548" y="550436"/>
                  <a:pt x="4386806" y="673654"/>
                </a:cubicBezTo>
                <a:cubicBezTo>
                  <a:pt x="4387156" y="678248"/>
                  <a:pt x="4383800" y="680741"/>
                  <a:pt x="4379740" y="680720"/>
                </a:cubicBezTo>
                <a:cubicBezTo>
                  <a:pt x="4095249" y="691105"/>
                  <a:pt x="3977571" y="674483"/>
                  <a:pt x="3789429" y="680720"/>
                </a:cubicBezTo>
                <a:cubicBezTo>
                  <a:pt x="3601287" y="686957"/>
                  <a:pt x="3523743" y="635771"/>
                  <a:pt x="3374025" y="680720"/>
                </a:cubicBezTo>
                <a:cubicBezTo>
                  <a:pt x="3224307" y="725669"/>
                  <a:pt x="3009166" y="636316"/>
                  <a:pt x="2914894" y="680720"/>
                </a:cubicBezTo>
                <a:cubicBezTo>
                  <a:pt x="2820622" y="725124"/>
                  <a:pt x="2587136" y="653147"/>
                  <a:pt x="2368310" y="680720"/>
                </a:cubicBezTo>
                <a:cubicBezTo>
                  <a:pt x="2149484" y="708293"/>
                  <a:pt x="2144206" y="633779"/>
                  <a:pt x="1952906" y="680720"/>
                </a:cubicBezTo>
                <a:cubicBezTo>
                  <a:pt x="1761606" y="727661"/>
                  <a:pt x="1647488" y="627987"/>
                  <a:pt x="1493775" y="680720"/>
                </a:cubicBezTo>
                <a:cubicBezTo>
                  <a:pt x="1340062" y="733453"/>
                  <a:pt x="1122095" y="655573"/>
                  <a:pt x="990918" y="680720"/>
                </a:cubicBezTo>
                <a:cubicBezTo>
                  <a:pt x="859741" y="705867"/>
                  <a:pt x="219208" y="652007"/>
                  <a:pt x="7066" y="680720"/>
                </a:cubicBezTo>
                <a:cubicBezTo>
                  <a:pt x="3350" y="680889"/>
                  <a:pt x="-61" y="677634"/>
                  <a:pt x="0" y="673654"/>
                </a:cubicBezTo>
                <a:cubicBezTo>
                  <a:pt x="-5171" y="596526"/>
                  <a:pt x="37583" y="432722"/>
                  <a:pt x="0" y="353692"/>
                </a:cubicBezTo>
                <a:cubicBezTo>
                  <a:pt x="-37583" y="274662"/>
                  <a:pt x="1812" y="111103"/>
                  <a:pt x="0" y="706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NTA suspect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list could be shortened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93B0C92A-3F7E-61D6-285F-AB3FA1752B30}"/>
              </a:ext>
            </a:extLst>
          </p:cNvPr>
          <p:cNvSpPr/>
          <p:nvPr/>
        </p:nvSpPr>
        <p:spPr>
          <a:xfrm>
            <a:off x="7280479" y="3159953"/>
            <a:ext cx="4386806" cy="680720"/>
          </a:xfrm>
          <a:custGeom>
            <a:avLst/>
            <a:gdLst>
              <a:gd name="connsiteX0" fmla="*/ 0 w 4386806"/>
              <a:gd name="connsiteY0" fmla="*/ 7066 h 680720"/>
              <a:gd name="connsiteX1" fmla="*/ 7066 w 4386806"/>
              <a:gd name="connsiteY1" fmla="*/ 0 h 680720"/>
              <a:gd name="connsiteX2" fmla="*/ 509924 w 4386806"/>
              <a:gd name="connsiteY2" fmla="*/ 0 h 680720"/>
              <a:gd name="connsiteX3" fmla="*/ 1056508 w 4386806"/>
              <a:gd name="connsiteY3" fmla="*/ 0 h 680720"/>
              <a:gd name="connsiteX4" fmla="*/ 1646819 w 4386806"/>
              <a:gd name="connsiteY4" fmla="*/ 0 h 680720"/>
              <a:gd name="connsiteX5" fmla="*/ 2193403 w 4386806"/>
              <a:gd name="connsiteY5" fmla="*/ 0 h 680720"/>
              <a:gd name="connsiteX6" fmla="*/ 2739987 w 4386806"/>
              <a:gd name="connsiteY6" fmla="*/ 0 h 680720"/>
              <a:gd name="connsiteX7" fmla="*/ 3286572 w 4386806"/>
              <a:gd name="connsiteY7" fmla="*/ 0 h 680720"/>
              <a:gd name="connsiteX8" fmla="*/ 3745702 w 4386806"/>
              <a:gd name="connsiteY8" fmla="*/ 0 h 680720"/>
              <a:gd name="connsiteX9" fmla="*/ 4379740 w 4386806"/>
              <a:gd name="connsiteY9" fmla="*/ 0 h 680720"/>
              <a:gd name="connsiteX10" fmla="*/ 4386806 w 4386806"/>
              <a:gd name="connsiteY10" fmla="*/ 7066 h 680720"/>
              <a:gd name="connsiteX11" fmla="*/ 4386806 w 4386806"/>
              <a:gd name="connsiteY11" fmla="*/ 333694 h 680720"/>
              <a:gd name="connsiteX12" fmla="*/ 4386806 w 4386806"/>
              <a:gd name="connsiteY12" fmla="*/ 673654 h 680720"/>
              <a:gd name="connsiteX13" fmla="*/ 4379740 w 4386806"/>
              <a:gd name="connsiteY13" fmla="*/ 680720 h 680720"/>
              <a:gd name="connsiteX14" fmla="*/ 3745702 w 4386806"/>
              <a:gd name="connsiteY14" fmla="*/ 680720 h 680720"/>
              <a:gd name="connsiteX15" fmla="*/ 3155391 w 4386806"/>
              <a:gd name="connsiteY15" fmla="*/ 680720 h 680720"/>
              <a:gd name="connsiteX16" fmla="*/ 2652534 w 4386806"/>
              <a:gd name="connsiteY16" fmla="*/ 680720 h 680720"/>
              <a:gd name="connsiteX17" fmla="*/ 2193403 w 4386806"/>
              <a:gd name="connsiteY17" fmla="*/ 680720 h 680720"/>
              <a:gd name="connsiteX18" fmla="*/ 1603092 w 4386806"/>
              <a:gd name="connsiteY18" fmla="*/ 680720 h 680720"/>
              <a:gd name="connsiteX19" fmla="*/ 1143961 w 4386806"/>
              <a:gd name="connsiteY19" fmla="*/ 680720 h 680720"/>
              <a:gd name="connsiteX20" fmla="*/ 641104 w 4386806"/>
              <a:gd name="connsiteY20" fmla="*/ 680720 h 680720"/>
              <a:gd name="connsiteX21" fmla="*/ 7066 w 4386806"/>
              <a:gd name="connsiteY21" fmla="*/ 680720 h 680720"/>
              <a:gd name="connsiteX22" fmla="*/ 0 w 4386806"/>
              <a:gd name="connsiteY22" fmla="*/ 673654 h 680720"/>
              <a:gd name="connsiteX23" fmla="*/ 0 w 4386806"/>
              <a:gd name="connsiteY23" fmla="*/ 327028 h 680720"/>
              <a:gd name="connsiteX24" fmla="*/ 0 w 4386806"/>
              <a:gd name="connsiteY24" fmla="*/ 7066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386806" h="680720" fill="none" extrusionOk="0">
                <a:moveTo>
                  <a:pt x="0" y="7066"/>
                </a:moveTo>
                <a:cubicBezTo>
                  <a:pt x="751" y="3133"/>
                  <a:pt x="3519" y="553"/>
                  <a:pt x="7066" y="0"/>
                </a:cubicBezTo>
                <a:cubicBezTo>
                  <a:pt x="178075" y="-18029"/>
                  <a:pt x="301805" y="2017"/>
                  <a:pt x="509924" y="0"/>
                </a:cubicBezTo>
                <a:cubicBezTo>
                  <a:pt x="718043" y="-2017"/>
                  <a:pt x="843674" y="41955"/>
                  <a:pt x="1056508" y="0"/>
                </a:cubicBezTo>
                <a:cubicBezTo>
                  <a:pt x="1269342" y="-41955"/>
                  <a:pt x="1362108" y="23619"/>
                  <a:pt x="1646819" y="0"/>
                </a:cubicBezTo>
                <a:cubicBezTo>
                  <a:pt x="1931530" y="-23619"/>
                  <a:pt x="1984201" y="14520"/>
                  <a:pt x="2193403" y="0"/>
                </a:cubicBezTo>
                <a:cubicBezTo>
                  <a:pt x="2402605" y="-14520"/>
                  <a:pt x="2610729" y="9797"/>
                  <a:pt x="2739987" y="0"/>
                </a:cubicBezTo>
                <a:cubicBezTo>
                  <a:pt x="2869245" y="-9797"/>
                  <a:pt x="3161254" y="48993"/>
                  <a:pt x="3286572" y="0"/>
                </a:cubicBezTo>
                <a:cubicBezTo>
                  <a:pt x="3411891" y="-48993"/>
                  <a:pt x="3547892" y="22659"/>
                  <a:pt x="3745702" y="0"/>
                </a:cubicBezTo>
                <a:cubicBezTo>
                  <a:pt x="3943512" y="-22659"/>
                  <a:pt x="4205772" y="36622"/>
                  <a:pt x="4379740" y="0"/>
                </a:cubicBezTo>
                <a:cubicBezTo>
                  <a:pt x="4382794" y="-469"/>
                  <a:pt x="4387521" y="3195"/>
                  <a:pt x="4386806" y="7066"/>
                </a:cubicBezTo>
                <a:cubicBezTo>
                  <a:pt x="4421979" y="87152"/>
                  <a:pt x="4384425" y="228790"/>
                  <a:pt x="4386806" y="333694"/>
                </a:cubicBezTo>
                <a:cubicBezTo>
                  <a:pt x="4389187" y="438598"/>
                  <a:pt x="4356870" y="516999"/>
                  <a:pt x="4386806" y="673654"/>
                </a:cubicBezTo>
                <a:cubicBezTo>
                  <a:pt x="4386652" y="677608"/>
                  <a:pt x="4384796" y="680788"/>
                  <a:pt x="4379740" y="680720"/>
                </a:cubicBezTo>
                <a:cubicBezTo>
                  <a:pt x="4232317" y="684723"/>
                  <a:pt x="4046357" y="609767"/>
                  <a:pt x="3745702" y="680720"/>
                </a:cubicBezTo>
                <a:cubicBezTo>
                  <a:pt x="3445047" y="751673"/>
                  <a:pt x="3274183" y="679438"/>
                  <a:pt x="3155391" y="680720"/>
                </a:cubicBezTo>
                <a:cubicBezTo>
                  <a:pt x="3036599" y="682002"/>
                  <a:pt x="2761845" y="647795"/>
                  <a:pt x="2652534" y="680720"/>
                </a:cubicBezTo>
                <a:cubicBezTo>
                  <a:pt x="2543223" y="713645"/>
                  <a:pt x="2371878" y="677545"/>
                  <a:pt x="2193403" y="680720"/>
                </a:cubicBezTo>
                <a:cubicBezTo>
                  <a:pt x="2014928" y="683895"/>
                  <a:pt x="1803500" y="637566"/>
                  <a:pt x="1603092" y="680720"/>
                </a:cubicBezTo>
                <a:cubicBezTo>
                  <a:pt x="1402684" y="723874"/>
                  <a:pt x="1363680" y="649371"/>
                  <a:pt x="1143961" y="680720"/>
                </a:cubicBezTo>
                <a:cubicBezTo>
                  <a:pt x="924242" y="712069"/>
                  <a:pt x="804051" y="651258"/>
                  <a:pt x="641104" y="680720"/>
                </a:cubicBezTo>
                <a:cubicBezTo>
                  <a:pt x="478157" y="710182"/>
                  <a:pt x="216123" y="625472"/>
                  <a:pt x="7066" y="680720"/>
                </a:cubicBezTo>
                <a:cubicBezTo>
                  <a:pt x="3034" y="680901"/>
                  <a:pt x="-372" y="677388"/>
                  <a:pt x="0" y="673654"/>
                </a:cubicBezTo>
                <a:cubicBezTo>
                  <a:pt x="-28595" y="589584"/>
                  <a:pt x="32024" y="465649"/>
                  <a:pt x="0" y="327028"/>
                </a:cubicBezTo>
                <a:cubicBezTo>
                  <a:pt x="-32024" y="188407"/>
                  <a:pt x="34686" y="88492"/>
                  <a:pt x="0" y="7066"/>
                </a:cubicBezTo>
                <a:close/>
              </a:path>
              <a:path w="4386806" h="680720" stroke="0" extrusionOk="0">
                <a:moveTo>
                  <a:pt x="0" y="7066"/>
                </a:moveTo>
                <a:cubicBezTo>
                  <a:pt x="-13" y="3002"/>
                  <a:pt x="3820" y="-896"/>
                  <a:pt x="7066" y="0"/>
                </a:cubicBezTo>
                <a:cubicBezTo>
                  <a:pt x="114959" y="-2424"/>
                  <a:pt x="341128" y="37513"/>
                  <a:pt x="466197" y="0"/>
                </a:cubicBezTo>
                <a:cubicBezTo>
                  <a:pt x="591266" y="-37513"/>
                  <a:pt x="777037" y="40058"/>
                  <a:pt x="925328" y="0"/>
                </a:cubicBezTo>
                <a:cubicBezTo>
                  <a:pt x="1073619" y="-40058"/>
                  <a:pt x="1206367" y="39410"/>
                  <a:pt x="1340732" y="0"/>
                </a:cubicBezTo>
                <a:cubicBezTo>
                  <a:pt x="1475097" y="-39410"/>
                  <a:pt x="1715894" y="16505"/>
                  <a:pt x="1931043" y="0"/>
                </a:cubicBezTo>
                <a:cubicBezTo>
                  <a:pt x="2146192" y="-16505"/>
                  <a:pt x="2235800" y="36460"/>
                  <a:pt x="2346447" y="0"/>
                </a:cubicBezTo>
                <a:cubicBezTo>
                  <a:pt x="2457094" y="-36460"/>
                  <a:pt x="2741264" y="41144"/>
                  <a:pt x="2980484" y="0"/>
                </a:cubicBezTo>
                <a:cubicBezTo>
                  <a:pt x="3219704" y="-41144"/>
                  <a:pt x="3360397" y="59849"/>
                  <a:pt x="3614522" y="0"/>
                </a:cubicBezTo>
                <a:cubicBezTo>
                  <a:pt x="3868647" y="-59849"/>
                  <a:pt x="4026941" y="78270"/>
                  <a:pt x="4379740" y="0"/>
                </a:cubicBezTo>
                <a:cubicBezTo>
                  <a:pt x="4383979" y="814"/>
                  <a:pt x="4387012" y="2235"/>
                  <a:pt x="4386806" y="7066"/>
                </a:cubicBezTo>
                <a:cubicBezTo>
                  <a:pt x="4400259" y="75374"/>
                  <a:pt x="4372602" y="229265"/>
                  <a:pt x="4386806" y="347026"/>
                </a:cubicBezTo>
                <a:cubicBezTo>
                  <a:pt x="4401010" y="464787"/>
                  <a:pt x="4378548" y="550436"/>
                  <a:pt x="4386806" y="673654"/>
                </a:cubicBezTo>
                <a:cubicBezTo>
                  <a:pt x="4387156" y="678248"/>
                  <a:pt x="4383800" y="680741"/>
                  <a:pt x="4379740" y="680720"/>
                </a:cubicBezTo>
                <a:cubicBezTo>
                  <a:pt x="4095249" y="691105"/>
                  <a:pt x="3977571" y="674483"/>
                  <a:pt x="3789429" y="680720"/>
                </a:cubicBezTo>
                <a:cubicBezTo>
                  <a:pt x="3601287" y="686957"/>
                  <a:pt x="3523743" y="635771"/>
                  <a:pt x="3374025" y="680720"/>
                </a:cubicBezTo>
                <a:cubicBezTo>
                  <a:pt x="3224307" y="725669"/>
                  <a:pt x="3009166" y="636316"/>
                  <a:pt x="2914894" y="680720"/>
                </a:cubicBezTo>
                <a:cubicBezTo>
                  <a:pt x="2820622" y="725124"/>
                  <a:pt x="2587136" y="653147"/>
                  <a:pt x="2368310" y="680720"/>
                </a:cubicBezTo>
                <a:cubicBezTo>
                  <a:pt x="2149484" y="708293"/>
                  <a:pt x="2144206" y="633779"/>
                  <a:pt x="1952906" y="680720"/>
                </a:cubicBezTo>
                <a:cubicBezTo>
                  <a:pt x="1761606" y="727661"/>
                  <a:pt x="1647488" y="627987"/>
                  <a:pt x="1493775" y="680720"/>
                </a:cubicBezTo>
                <a:cubicBezTo>
                  <a:pt x="1340062" y="733453"/>
                  <a:pt x="1122095" y="655573"/>
                  <a:pt x="990918" y="680720"/>
                </a:cubicBezTo>
                <a:cubicBezTo>
                  <a:pt x="859741" y="705867"/>
                  <a:pt x="219208" y="652007"/>
                  <a:pt x="7066" y="680720"/>
                </a:cubicBezTo>
                <a:cubicBezTo>
                  <a:pt x="3350" y="680889"/>
                  <a:pt x="-61" y="677634"/>
                  <a:pt x="0" y="673654"/>
                </a:cubicBezTo>
                <a:cubicBezTo>
                  <a:pt x="-5171" y="596526"/>
                  <a:pt x="37583" y="432722"/>
                  <a:pt x="0" y="353692"/>
                </a:cubicBezTo>
                <a:cubicBezTo>
                  <a:pt x="-37583" y="274662"/>
                  <a:pt x="1812" y="111103"/>
                  <a:pt x="0" y="706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03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would result in less challenging identification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A7DC6E74-791C-F629-7A24-4759C86C8B2F}"/>
              </a:ext>
            </a:extLst>
          </p:cNvPr>
          <p:cNvSpPr/>
          <p:nvPr/>
        </p:nvSpPr>
        <p:spPr>
          <a:xfrm>
            <a:off x="7280480" y="4252734"/>
            <a:ext cx="4386805" cy="1401307"/>
          </a:xfrm>
          <a:custGeom>
            <a:avLst/>
            <a:gdLst>
              <a:gd name="connsiteX0" fmla="*/ 0 w 4386805"/>
              <a:gd name="connsiteY0" fmla="*/ 192946 h 1401307"/>
              <a:gd name="connsiteX1" fmla="*/ 192946 w 4386805"/>
              <a:gd name="connsiteY1" fmla="*/ 0 h 1401307"/>
              <a:gd name="connsiteX2" fmla="*/ 684487 w 4386805"/>
              <a:gd name="connsiteY2" fmla="*/ 0 h 1401307"/>
              <a:gd name="connsiteX3" fmla="*/ 1256046 w 4386805"/>
              <a:gd name="connsiteY3" fmla="*/ 0 h 1401307"/>
              <a:gd name="connsiteX4" fmla="*/ 1827605 w 4386805"/>
              <a:gd name="connsiteY4" fmla="*/ 0 h 1401307"/>
              <a:gd name="connsiteX5" fmla="*/ 2399164 w 4386805"/>
              <a:gd name="connsiteY5" fmla="*/ 0 h 1401307"/>
              <a:gd name="connsiteX6" fmla="*/ 3010732 w 4386805"/>
              <a:gd name="connsiteY6" fmla="*/ 0 h 1401307"/>
              <a:gd name="connsiteX7" fmla="*/ 3582291 w 4386805"/>
              <a:gd name="connsiteY7" fmla="*/ 0 h 1401307"/>
              <a:gd name="connsiteX8" fmla="*/ 4193859 w 4386805"/>
              <a:gd name="connsiteY8" fmla="*/ 0 h 1401307"/>
              <a:gd name="connsiteX9" fmla="*/ 4386805 w 4386805"/>
              <a:gd name="connsiteY9" fmla="*/ 192946 h 1401307"/>
              <a:gd name="connsiteX10" fmla="*/ 4386805 w 4386805"/>
              <a:gd name="connsiteY10" fmla="*/ 680345 h 1401307"/>
              <a:gd name="connsiteX11" fmla="*/ 4386805 w 4386805"/>
              <a:gd name="connsiteY11" fmla="*/ 1208361 h 1401307"/>
              <a:gd name="connsiteX12" fmla="*/ 4193859 w 4386805"/>
              <a:gd name="connsiteY12" fmla="*/ 1401307 h 1401307"/>
              <a:gd name="connsiteX13" fmla="*/ 3582291 w 4386805"/>
              <a:gd name="connsiteY13" fmla="*/ 1401307 h 1401307"/>
              <a:gd name="connsiteX14" fmla="*/ 2970723 w 4386805"/>
              <a:gd name="connsiteY14" fmla="*/ 1401307 h 1401307"/>
              <a:gd name="connsiteX15" fmla="*/ 2439173 w 4386805"/>
              <a:gd name="connsiteY15" fmla="*/ 1401307 h 1401307"/>
              <a:gd name="connsiteX16" fmla="*/ 1987641 w 4386805"/>
              <a:gd name="connsiteY16" fmla="*/ 1401307 h 1401307"/>
              <a:gd name="connsiteX17" fmla="*/ 1376073 w 4386805"/>
              <a:gd name="connsiteY17" fmla="*/ 1401307 h 1401307"/>
              <a:gd name="connsiteX18" fmla="*/ 844523 w 4386805"/>
              <a:gd name="connsiteY18" fmla="*/ 1401307 h 1401307"/>
              <a:gd name="connsiteX19" fmla="*/ 192946 w 4386805"/>
              <a:gd name="connsiteY19" fmla="*/ 1401307 h 1401307"/>
              <a:gd name="connsiteX20" fmla="*/ 0 w 4386805"/>
              <a:gd name="connsiteY20" fmla="*/ 1208361 h 1401307"/>
              <a:gd name="connsiteX21" fmla="*/ 0 w 4386805"/>
              <a:gd name="connsiteY21" fmla="*/ 680345 h 1401307"/>
              <a:gd name="connsiteX22" fmla="*/ 0 w 4386805"/>
              <a:gd name="connsiteY22" fmla="*/ 192946 h 140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86805" h="1401307" fill="none" extrusionOk="0">
                <a:moveTo>
                  <a:pt x="0" y="192946"/>
                </a:moveTo>
                <a:cubicBezTo>
                  <a:pt x="16977" y="81725"/>
                  <a:pt x="106210" y="-18628"/>
                  <a:pt x="192946" y="0"/>
                </a:cubicBezTo>
                <a:cubicBezTo>
                  <a:pt x="416107" y="-32340"/>
                  <a:pt x="585041" y="6979"/>
                  <a:pt x="684487" y="0"/>
                </a:cubicBezTo>
                <a:cubicBezTo>
                  <a:pt x="783933" y="-6979"/>
                  <a:pt x="973781" y="16014"/>
                  <a:pt x="1256046" y="0"/>
                </a:cubicBezTo>
                <a:cubicBezTo>
                  <a:pt x="1538311" y="-16014"/>
                  <a:pt x="1694757" y="19061"/>
                  <a:pt x="1827605" y="0"/>
                </a:cubicBezTo>
                <a:cubicBezTo>
                  <a:pt x="1960453" y="-19061"/>
                  <a:pt x="2157868" y="25345"/>
                  <a:pt x="2399164" y="0"/>
                </a:cubicBezTo>
                <a:cubicBezTo>
                  <a:pt x="2640460" y="-25345"/>
                  <a:pt x="2875902" y="21202"/>
                  <a:pt x="3010732" y="0"/>
                </a:cubicBezTo>
                <a:cubicBezTo>
                  <a:pt x="3145562" y="-21202"/>
                  <a:pt x="3393600" y="13242"/>
                  <a:pt x="3582291" y="0"/>
                </a:cubicBezTo>
                <a:cubicBezTo>
                  <a:pt x="3770982" y="-13242"/>
                  <a:pt x="4063177" y="59716"/>
                  <a:pt x="4193859" y="0"/>
                </a:cubicBezTo>
                <a:cubicBezTo>
                  <a:pt x="4305119" y="2741"/>
                  <a:pt x="4385212" y="82814"/>
                  <a:pt x="4386805" y="192946"/>
                </a:cubicBezTo>
                <a:cubicBezTo>
                  <a:pt x="4416010" y="303317"/>
                  <a:pt x="4369455" y="455906"/>
                  <a:pt x="4386805" y="680345"/>
                </a:cubicBezTo>
                <a:cubicBezTo>
                  <a:pt x="4404155" y="904784"/>
                  <a:pt x="4325666" y="990373"/>
                  <a:pt x="4386805" y="1208361"/>
                </a:cubicBezTo>
                <a:cubicBezTo>
                  <a:pt x="4384858" y="1298114"/>
                  <a:pt x="4317885" y="1395942"/>
                  <a:pt x="4193859" y="1401307"/>
                </a:cubicBezTo>
                <a:cubicBezTo>
                  <a:pt x="3940530" y="1425574"/>
                  <a:pt x="3857677" y="1389480"/>
                  <a:pt x="3582291" y="1401307"/>
                </a:cubicBezTo>
                <a:cubicBezTo>
                  <a:pt x="3306905" y="1413134"/>
                  <a:pt x="3209006" y="1376862"/>
                  <a:pt x="2970723" y="1401307"/>
                </a:cubicBezTo>
                <a:cubicBezTo>
                  <a:pt x="2732440" y="1425752"/>
                  <a:pt x="2591211" y="1389502"/>
                  <a:pt x="2439173" y="1401307"/>
                </a:cubicBezTo>
                <a:cubicBezTo>
                  <a:pt x="2287135" y="1413112"/>
                  <a:pt x="2186835" y="1349785"/>
                  <a:pt x="1987641" y="1401307"/>
                </a:cubicBezTo>
                <a:cubicBezTo>
                  <a:pt x="1788447" y="1452829"/>
                  <a:pt x="1555635" y="1374990"/>
                  <a:pt x="1376073" y="1401307"/>
                </a:cubicBezTo>
                <a:cubicBezTo>
                  <a:pt x="1196511" y="1427624"/>
                  <a:pt x="1000514" y="1400706"/>
                  <a:pt x="844523" y="1401307"/>
                </a:cubicBezTo>
                <a:cubicBezTo>
                  <a:pt x="688532" y="1401908"/>
                  <a:pt x="467237" y="1378685"/>
                  <a:pt x="192946" y="1401307"/>
                </a:cubicBezTo>
                <a:cubicBezTo>
                  <a:pt x="99237" y="1406556"/>
                  <a:pt x="1142" y="1311936"/>
                  <a:pt x="0" y="1208361"/>
                </a:cubicBezTo>
                <a:cubicBezTo>
                  <a:pt x="-7782" y="1005732"/>
                  <a:pt x="11392" y="850995"/>
                  <a:pt x="0" y="680345"/>
                </a:cubicBezTo>
                <a:cubicBezTo>
                  <a:pt x="-11392" y="509695"/>
                  <a:pt x="32317" y="305382"/>
                  <a:pt x="0" y="192946"/>
                </a:cubicBezTo>
                <a:close/>
              </a:path>
              <a:path w="4386805" h="1401307" stroke="0" extrusionOk="0">
                <a:moveTo>
                  <a:pt x="0" y="192946"/>
                </a:moveTo>
                <a:cubicBezTo>
                  <a:pt x="-202" y="83960"/>
                  <a:pt x="92319" y="-8103"/>
                  <a:pt x="192946" y="0"/>
                </a:cubicBezTo>
                <a:cubicBezTo>
                  <a:pt x="411322" y="-57355"/>
                  <a:pt x="558625" y="23744"/>
                  <a:pt x="684487" y="0"/>
                </a:cubicBezTo>
                <a:cubicBezTo>
                  <a:pt x="810349" y="-23744"/>
                  <a:pt x="983925" y="57581"/>
                  <a:pt x="1176027" y="0"/>
                </a:cubicBezTo>
                <a:cubicBezTo>
                  <a:pt x="1368129" y="-57581"/>
                  <a:pt x="1440087" y="2073"/>
                  <a:pt x="1627559" y="0"/>
                </a:cubicBezTo>
                <a:cubicBezTo>
                  <a:pt x="1815031" y="-2073"/>
                  <a:pt x="2097180" y="59768"/>
                  <a:pt x="2239127" y="0"/>
                </a:cubicBezTo>
                <a:cubicBezTo>
                  <a:pt x="2381074" y="-59768"/>
                  <a:pt x="2567931" y="23703"/>
                  <a:pt x="2690659" y="0"/>
                </a:cubicBezTo>
                <a:cubicBezTo>
                  <a:pt x="2813387" y="-23703"/>
                  <a:pt x="3190765" y="31209"/>
                  <a:pt x="3342236" y="0"/>
                </a:cubicBezTo>
                <a:cubicBezTo>
                  <a:pt x="3493707" y="-31209"/>
                  <a:pt x="3916340" y="71638"/>
                  <a:pt x="4193859" y="0"/>
                </a:cubicBezTo>
                <a:cubicBezTo>
                  <a:pt x="4277431" y="-12880"/>
                  <a:pt x="4395190" y="84341"/>
                  <a:pt x="4386805" y="192946"/>
                </a:cubicBezTo>
                <a:cubicBezTo>
                  <a:pt x="4402069" y="382227"/>
                  <a:pt x="4379100" y="492424"/>
                  <a:pt x="4386805" y="670191"/>
                </a:cubicBezTo>
                <a:cubicBezTo>
                  <a:pt x="4394510" y="847959"/>
                  <a:pt x="4383005" y="1048610"/>
                  <a:pt x="4386805" y="1208361"/>
                </a:cubicBezTo>
                <a:cubicBezTo>
                  <a:pt x="4360332" y="1319950"/>
                  <a:pt x="4317819" y="1393784"/>
                  <a:pt x="4193859" y="1401307"/>
                </a:cubicBezTo>
                <a:cubicBezTo>
                  <a:pt x="3950538" y="1439091"/>
                  <a:pt x="3839159" y="1388379"/>
                  <a:pt x="3542282" y="1401307"/>
                </a:cubicBezTo>
                <a:cubicBezTo>
                  <a:pt x="3245405" y="1414235"/>
                  <a:pt x="3147224" y="1353747"/>
                  <a:pt x="3010732" y="1401307"/>
                </a:cubicBezTo>
                <a:cubicBezTo>
                  <a:pt x="2874240" y="1448867"/>
                  <a:pt x="2705628" y="1372600"/>
                  <a:pt x="2559200" y="1401307"/>
                </a:cubicBezTo>
                <a:cubicBezTo>
                  <a:pt x="2412772" y="1430014"/>
                  <a:pt x="2297549" y="1366468"/>
                  <a:pt x="2067660" y="1401307"/>
                </a:cubicBezTo>
                <a:cubicBezTo>
                  <a:pt x="1837771" y="1436146"/>
                  <a:pt x="1617579" y="1345189"/>
                  <a:pt x="1496101" y="1401307"/>
                </a:cubicBezTo>
                <a:cubicBezTo>
                  <a:pt x="1374623" y="1457425"/>
                  <a:pt x="1201797" y="1353518"/>
                  <a:pt x="1044569" y="1401307"/>
                </a:cubicBezTo>
                <a:cubicBezTo>
                  <a:pt x="887341" y="1449096"/>
                  <a:pt x="486404" y="1318560"/>
                  <a:pt x="192946" y="1401307"/>
                </a:cubicBezTo>
                <a:cubicBezTo>
                  <a:pt x="86232" y="1412592"/>
                  <a:pt x="27262" y="1330215"/>
                  <a:pt x="0" y="1208361"/>
                </a:cubicBezTo>
                <a:cubicBezTo>
                  <a:pt x="-50269" y="1086302"/>
                  <a:pt x="13194" y="822958"/>
                  <a:pt x="0" y="690499"/>
                </a:cubicBezTo>
                <a:cubicBezTo>
                  <a:pt x="-13194" y="558040"/>
                  <a:pt x="50990" y="337499"/>
                  <a:pt x="0" y="19294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376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flexible approach is provided which could incorporate more elements in future studies and further increase its capabilities</a:t>
            </a:r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5CD8085F-9FE0-B306-337A-E9B9A941E444}"/>
              </a:ext>
            </a:extLst>
          </p:cNvPr>
          <p:cNvSpPr/>
          <p:nvPr/>
        </p:nvSpPr>
        <p:spPr>
          <a:xfrm rot="5400000">
            <a:off x="9211461" y="2703201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86" name="Picture 85" descr="A picture containing text&#10;&#10;Description automatically generated">
            <a:extLst>
              <a:ext uri="{FF2B5EF4-FFF2-40B4-BE49-F238E27FC236}">
                <a16:creationId xmlns:a16="http://schemas.microsoft.com/office/drawing/2014/main" id="{47302B83-11E7-E0E2-0DEC-F7433630D5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A03E7FB3-C79E-827D-7505-1BAE5DE1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B2A12AE-91C6-754F-D29C-8C693849F4D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9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7A9E5D8-9B11-9F3F-B934-866A0215F829}"/>
              </a:ext>
            </a:extLst>
          </p:cNvPr>
          <p:cNvSpPr/>
          <p:nvPr/>
        </p:nvSpPr>
        <p:spPr>
          <a:xfrm>
            <a:off x="907968" y="3352762"/>
            <a:ext cx="10442562" cy="3045221"/>
          </a:xfrm>
          <a:custGeom>
            <a:avLst/>
            <a:gdLst>
              <a:gd name="connsiteX0" fmla="*/ 0 w 10442562"/>
              <a:gd name="connsiteY0" fmla="*/ 507547 h 3045221"/>
              <a:gd name="connsiteX1" fmla="*/ 507547 w 10442562"/>
              <a:gd name="connsiteY1" fmla="*/ 0 h 3045221"/>
              <a:gd name="connsiteX2" fmla="*/ 1096764 w 10442562"/>
              <a:gd name="connsiteY2" fmla="*/ 0 h 3045221"/>
              <a:gd name="connsiteX3" fmla="*/ 1403156 w 10442562"/>
              <a:gd name="connsiteY3" fmla="*/ 0 h 3045221"/>
              <a:gd name="connsiteX4" fmla="*/ 1709549 w 10442562"/>
              <a:gd name="connsiteY4" fmla="*/ 0 h 3045221"/>
              <a:gd name="connsiteX5" fmla="*/ 2110217 w 10442562"/>
              <a:gd name="connsiteY5" fmla="*/ 0 h 3045221"/>
              <a:gd name="connsiteX6" fmla="*/ 2793708 w 10442562"/>
              <a:gd name="connsiteY6" fmla="*/ 0 h 3045221"/>
              <a:gd name="connsiteX7" fmla="*/ 3194375 w 10442562"/>
              <a:gd name="connsiteY7" fmla="*/ 0 h 3045221"/>
              <a:gd name="connsiteX8" fmla="*/ 3689317 w 10442562"/>
              <a:gd name="connsiteY8" fmla="*/ 0 h 3045221"/>
              <a:gd name="connsiteX9" fmla="*/ 4467084 w 10442562"/>
              <a:gd name="connsiteY9" fmla="*/ 0 h 3045221"/>
              <a:gd name="connsiteX10" fmla="*/ 5150575 w 10442562"/>
              <a:gd name="connsiteY10" fmla="*/ 0 h 3045221"/>
              <a:gd name="connsiteX11" fmla="*/ 5834066 w 10442562"/>
              <a:gd name="connsiteY11" fmla="*/ 0 h 3045221"/>
              <a:gd name="connsiteX12" fmla="*/ 6517558 w 10442562"/>
              <a:gd name="connsiteY12" fmla="*/ 0 h 3045221"/>
              <a:gd name="connsiteX13" fmla="*/ 7106775 w 10442562"/>
              <a:gd name="connsiteY13" fmla="*/ 0 h 3045221"/>
              <a:gd name="connsiteX14" fmla="*/ 7413167 w 10442562"/>
              <a:gd name="connsiteY14" fmla="*/ 0 h 3045221"/>
              <a:gd name="connsiteX15" fmla="*/ 7719560 w 10442562"/>
              <a:gd name="connsiteY15" fmla="*/ 0 h 3045221"/>
              <a:gd name="connsiteX16" fmla="*/ 8497326 w 10442562"/>
              <a:gd name="connsiteY16" fmla="*/ 0 h 3045221"/>
              <a:gd name="connsiteX17" fmla="*/ 9086543 w 10442562"/>
              <a:gd name="connsiteY17" fmla="*/ 0 h 3045221"/>
              <a:gd name="connsiteX18" fmla="*/ 9935015 w 10442562"/>
              <a:gd name="connsiteY18" fmla="*/ 0 h 3045221"/>
              <a:gd name="connsiteX19" fmla="*/ 10442562 w 10442562"/>
              <a:gd name="connsiteY19" fmla="*/ 507547 h 3045221"/>
              <a:gd name="connsiteX20" fmla="*/ 10442562 w 10442562"/>
              <a:gd name="connsiteY20" fmla="*/ 1035380 h 3045221"/>
              <a:gd name="connsiteX21" fmla="*/ 10442562 w 10442562"/>
              <a:gd name="connsiteY21" fmla="*/ 1522611 h 3045221"/>
              <a:gd name="connsiteX22" fmla="*/ 10442562 w 10442562"/>
              <a:gd name="connsiteY22" fmla="*/ 1989540 h 3045221"/>
              <a:gd name="connsiteX23" fmla="*/ 10442562 w 10442562"/>
              <a:gd name="connsiteY23" fmla="*/ 2537674 h 3045221"/>
              <a:gd name="connsiteX24" fmla="*/ 9935015 w 10442562"/>
              <a:gd name="connsiteY24" fmla="*/ 3045221 h 3045221"/>
              <a:gd name="connsiteX25" fmla="*/ 9157249 w 10442562"/>
              <a:gd name="connsiteY25" fmla="*/ 3045221 h 3045221"/>
              <a:gd name="connsiteX26" fmla="*/ 8662307 w 10442562"/>
              <a:gd name="connsiteY26" fmla="*/ 3045221 h 3045221"/>
              <a:gd name="connsiteX27" fmla="*/ 8073090 w 10442562"/>
              <a:gd name="connsiteY27" fmla="*/ 3045221 h 3045221"/>
              <a:gd name="connsiteX28" fmla="*/ 7766697 w 10442562"/>
              <a:gd name="connsiteY28" fmla="*/ 3045221 h 3045221"/>
              <a:gd name="connsiteX29" fmla="*/ 6988931 w 10442562"/>
              <a:gd name="connsiteY29" fmla="*/ 3045221 h 3045221"/>
              <a:gd name="connsiteX30" fmla="*/ 6211165 w 10442562"/>
              <a:gd name="connsiteY30" fmla="*/ 3045221 h 3045221"/>
              <a:gd name="connsiteX31" fmla="*/ 5621948 w 10442562"/>
              <a:gd name="connsiteY31" fmla="*/ 3045221 h 3045221"/>
              <a:gd name="connsiteX32" fmla="*/ 5127006 w 10442562"/>
              <a:gd name="connsiteY32" fmla="*/ 3045221 h 3045221"/>
              <a:gd name="connsiteX33" fmla="*/ 4726339 w 10442562"/>
              <a:gd name="connsiteY33" fmla="*/ 3045221 h 3045221"/>
              <a:gd name="connsiteX34" fmla="*/ 3948573 w 10442562"/>
              <a:gd name="connsiteY34" fmla="*/ 3045221 h 3045221"/>
              <a:gd name="connsiteX35" fmla="*/ 3359356 w 10442562"/>
              <a:gd name="connsiteY35" fmla="*/ 3045221 h 3045221"/>
              <a:gd name="connsiteX36" fmla="*/ 2675865 w 10442562"/>
              <a:gd name="connsiteY36" fmla="*/ 3045221 h 3045221"/>
              <a:gd name="connsiteX37" fmla="*/ 1898099 w 10442562"/>
              <a:gd name="connsiteY37" fmla="*/ 3045221 h 3045221"/>
              <a:gd name="connsiteX38" fmla="*/ 1403156 w 10442562"/>
              <a:gd name="connsiteY38" fmla="*/ 3045221 h 3045221"/>
              <a:gd name="connsiteX39" fmla="*/ 507547 w 10442562"/>
              <a:gd name="connsiteY39" fmla="*/ 3045221 h 3045221"/>
              <a:gd name="connsiteX40" fmla="*/ 0 w 10442562"/>
              <a:gd name="connsiteY40" fmla="*/ 2537674 h 3045221"/>
              <a:gd name="connsiteX41" fmla="*/ 0 w 10442562"/>
              <a:gd name="connsiteY41" fmla="*/ 2009841 h 3045221"/>
              <a:gd name="connsiteX42" fmla="*/ 0 w 10442562"/>
              <a:gd name="connsiteY42" fmla="*/ 1461707 h 3045221"/>
              <a:gd name="connsiteX43" fmla="*/ 0 w 10442562"/>
              <a:gd name="connsiteY43" fmla="*/ 974476 h 3045221"/>
              <a:gd name="connsiteX44" fmla="*/ 0 w 10442562"/>
              <a:gd name="connsiteY44" fmla="*/ 507547 h 3045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442562" h="3045221" fill="none" extrusionOk="0">
                <a:moveTo>
                  <a:pt x="0" y="507547"/>
                </a:moveTo>
                <a:cubicBezTo>
                  <a:pt x="26497" y="175657"/>
                  <a:pt x="240606" y="33245"/>
                  <a:pt x="507547" y="0"/>
                </a:cubicBezTo>
                <a:cubicBezTo>
                  <a:pt x="753576" y="-47356"/>
                  <a:pt x="826518" y="30116"/>
                  <a:pt x="1096764" y="0"/>
                </a:cubicBezTo>
                <a:cubicBezTo>
                  <a:pt x="1367010" y="-30116"/>
                  <a:pt x="1279414" y="5637"/>
                  <a:pt x="1403156" y="0"/>
                </a:cubicBezTo>
                <a:cubicBezTo>
                  <a:pt x="1526898" y="-5637"/>
                  <a:pt x="1633114" y="20662"/>
                  <a:pt x="1709549" y="0"/>
                </a:cubicBezTo>
                <a:cubicBezTo>
                  <a:pt x="1785984" y="-20662"/>
                  <a:pt x="1962584" y="45743"/>
                  <a:pt x="2110217" y="0"/>
                </a:cubicBezTo>
                <a:cubicBezTo>
                  <a:pt x="2257850" y="-45743"/>
                  <a:pt x="2460210" y="58603"/>
                  <a:pt x="2793708" y="0"/>
                </a:cubicBezTo>
                <a:cubicBezTo>
                  <a:pt x="3127206" y="-58603"/>
                  <a:pt x="3050781" y="15280"/>
                  <a:pt x="3194375" y="0"/>
                </a:cubicBezTo>
                <a:cubicBezTo>
                  <a:pt x="3337969" y="-15280"/>
                  <a:pt x="3532265" y="11451"/>
                  <a:pt x="3689317" y="0"/>
                </a:cubicBezTo>
                <a:cubicBezTo>
                  <a:pt x="3846369" y="-11451"/>
                  <a:pt x="4111322" y="78470"/>
                  <a:pt x="4467084" y="0"/>
                </a:cubicBezTo>
                <a:cubicBezTo>
                  <a:pt x="4822846" y="-78470"/>
                  <a:pt x="4959535" y="29386"/>
                  <a:pt x="5150575" y="0"/>
                </a:cubicBezTo>
                <a:cubicBezTo>
                  <a:pt x="5341615" y="-29386"/>
                  <a:pt x="5610243" y="4551"/>
                  <a:pt x="5834066" y="0"/>
                </a:cubicBezTo>
                <a:cubicBezTo>
                  <a:pt x="6057889" y="-4551"/>
                  <a:pt x="6377122" y="14516"/>
                  <a:pt x="6517558" y="0"/>
                </a:cubicBezTo>
                <a:cubicBezTo>
                  <a:pt x="6657994" y="-14516"/>
                  <a:pt x="6902301" y="36869"/>
                  <a:pt x="7106775" y="0"/>
                </a:cubicBezTo>
                <a:cubicBezTo>
                  <a:pt x="7311249" y="-36869"/>
                  <a:pt x="7315925" y="31390"/>
                  <a:pt x="7413167" y="0"/>
                </a:cubicBezTo>
                <a:cubicBezTo>
                  <a:pt x="7510409" y="-31390"/>
                  <a:pt x="7623569" y="17821"/>
                  <a:pt x="7719560" y="0"/>
                </a:cubicBezTo>
                <a:cubicBezTo>
                  <a:pt x="7815551" y="-17821"/>
                  <a:pt x="8115142" y="42984"/>
                  <a:pt x="8497326" y="0"/>
                </a:cubicBezTo>
                <a:cubicBezTo>
                  <a:pt x="8879510" y="-42984"/>
                  <a:pt x="8960846" y="28436"/>
                  <a:pt x="9086543" y="0"/>
                </a:cubicBezTo>
                <a:cubicBezTo>
                  <a:pt x="9212240" y="-28436"/>
                  <a:pt x="9518439" y="31469"/>
                  <a:pt x="9935015" y="0"/>
                </a:cubicBezTo>
                <a:cubicBezTo>
                  <a:pt x="10244725" y="-37438"/>
                  <a:pt x="10411593" y="265180"/>
                  <a:pt x="10442562" y="507547"/>
                </a:cubicBezTo>
                <a:cubicBezTo>
                  <a:pt x="10445699" y="713719"/>
                  <a:pt x="10409585" y="864614"/>
                  <a:pt x="10442562" y="1035380"/>
                </a:cubicBezTo>
                <a:cubicBezTo>
                  <a:pt x="10475539" y="1206146"/>
                  <a:pt x="10385186" y="1344490"/>
                  <a:pt x="10442562" y="1522611"/>
                </a:cubicBezTo>
                <a:cubicBezTo>
                  <a:pt x="10499938" y="1700732"/>
                  <a:pt x="10408134" y="1875511"/>
                  <a:pt x="10442562" y="1989540"/>
                </a:cubicBezTo>
                <a:cubicBezTo>
                  <a:pt x="10476990" y="2103569"/>
                  <a:pt x="10434795" y="2417414"/>
                  <a:pt x="10442562" y="2537674"/>
                </a:cubicBezTo>
                <a:cubicBezTo>
                  <a:pt x="10466951" y="2874517"/>
                  <a:pt x="10196115" y="3118129"/>
                  <a:pt x="9935015" y="3045221"/>
                </a:cubicBezTo>
                <a:cubicBezTo>
                  <a:pt x="9638453" y="3118700"/>
                  <a:pt x="9449561" y="2969546"/>
                  <a:pt x="9157249" y="3045221"/>
                </a:cubicBezTo>
                <a:cubicBezTo>
                  <a:pt x="8864937" y="3120896"/>
                  <a:pt x="8826336" y="2986220"/>
                  <a:pt x="8662307" y="3045221"/>
                </a:cubicBezTo>
                <a:cubicBezTo>
                  <a:pt x="8498278" y="3104222"/>
                  <a:pt x="8229695" y="3039505"/>
                  <a:pt x="8073090" y="3045221"/>
                </a:cubicBezTo>
                <a:cubicBezTo>
                  <a:pt x="7916485" y="3050937"/>
                  <a:pt x="7836811" y="3037017"/>
                  <a:pt x="7766697" y="3045221"/>
                </a:cubicBezTo>
                <a:cubicBezTo>
                  <a:pt x="7696583" y="3053425"/>
                  <a:pt x="7236239" y="3019986"/>
                  <a:pt x="6988931" y="3045221"/>
                </a:cubicBezTo>
                <a:cubicBezTo>
                  <a:pt x="6741623" y="3070456"/>
                  <a:pt x="6556264" y="2967196"/>
                  <a:pt x="6211165" y="3045221"/>
                </a:cubicBezTo>
                <a:cubicBezTo>
                  <a:pt x="5866066" y="3123246"/>
                  <a:pt x="5786323" y="2975783"/>
                  <a:pt x="5621948" y="3045221"/>
                </a:cubicBezTo>
                <a:cubicBezTo>
                  <a:pt x="5457573" y="3114659"/>
                  <a:pt x="5234091" y="3011494"/>
                  <a:pt x="5127006" y="3045221"/>
                </a:cubicBezTo>
                <a:cubicBezTo>
                  <a:pt x="5019921" y="3078948"/>
                  <a:pt x="4816528" y="3032841"/>
                  <a:pt x="4726339" y="3045221"/>
                </a:cubicBezTo>
                <a:cubicBezTo>
                  <a:pt x="4636150" y="3057601"/>
                  <a:pt x="4187084" y="2952743"/>
                  <a:pt x="3948573" y="3045221"/>
                </a:cubicBezTo>
                <a:cubicBezTo>
                  <a:pt x="3710062" y="3137699"/>
                  <a:pt x="3500250" y="2984073"/>
                  <a:pt x="3359356" y="3045221"/>
                </a:cubicBezTo>
                <a:cubicBezTo>
                  <a:pt x="3218462" y="3106369"/>
                  <a:pt x="2850189" y="3023578"/>
                  <a:pt x="2675865" y="3045221"/>
                </a:cubicBezTo>
                <a:cubicBezTo>
                  <a:pt x="2501541" y="3066864"/>
                  <a:pt x="2058031" y="3023043"/>
                  <a:pt x="1898099" y="3045221"/>
                </a:cubicBezTo>
                <a:cubicBezTo>
                  <a:pt x="1738167" y="3067399"/>
                  <a:pt x="1637578" y="3018367"/>
                  <a:pt x="1403156" y="3045221"/>
                </a:cubicBezTo>
                <a:cubicBezTo>
                  <a:pt x="1168734" y="3072075"/>
                  <a:pt x="840540" y="3005151"/>
                  <a:pt x="507547" y="3045221"/>
                </a:cubicBezTo>
                <a:cubicBezTo>
                  <a:pt x="251401" y="3055960"/>
                  <a:pt x="-1266" y="2865046"/>
                  <a:pt x="0" y="2537674"/>
                </a:cubicBezTo>
                <a:cubicBezTo>
                  <a:pt x="-38517" y="2328838"/>
                  <a:pt x="14304" y="2131122"/>
                  <a:pt x="0" y="2009841"/>
                </a:cubicBezTo>
                <a:cubicBezTo>
                  <a:pt x="-14304" y="1888560"/>
                  <a:pt x="5748" y="1723096"/>
                  <a:pt x="0" y="1461707"/>
                </a:cubicBezTo>
                <a:cubicBezTo>
                  <a:pt x="-5748" y="1200318"/>
                  <a:pt x="19592" y="1085467"/>
                  <a:pt x="0" y="974476"/>
                </a:cubicBezTo>
                <a:cubicBezTo>
                  <a:pt x="-19592" y="863485"/>
                  <a:pt x="38460" y="632836"/>
                  <a:pt x="0" y="507547"/>
                </a:cubicBezTo>
                <a:close/>
              </a:path>
              <a:path w="10442562" h="3045221" stroke="0" extrusionOk="0">
                <a:moveTo>
                  <a:pt x="0" y="507547"/>
                </a:moveTo>
                <a:cubicBezTo>
                  <a:pt x="-1037" y="214773"/>
                  <a:pt x="271155" y="-59971"/>
                  <a:pt x="507547" y="0"/>
                </a:cubicBezTo>
                <a:cubicBezTo>
                  <a:pt x="641644" y="-42857"/>
                  <a:pt x="746237" y="11456"/>
                  <a:pt x="908214" y="0"/>
                </a:cubicBezTo>
                <a:cubicBezTo>
                  <a:pt x="1070191" y="-11456"/>
                  <a:pt x="1159744" y="43985"/>
                  <a:pt x="1308882" y="0"/>
                </a:cubicBezTo>
                <a:cubicBezTo>
                  <a:pt x="1458020" y="-43985"/>
                  <a:pt x="1470601" y="5810"/>
                  <a:pt x="1615274" y="0"/>
                </a:cubicBezTo>
                <a:cubicBezTo>
                  <a:pt x="1759947" y="-5810"/>
                  <a:pt x="2016040" y="9186"/>
                  <a:pt x="2298766" y="0"/>
                </a:cubicBezTo>
                <a:cubicBezTo>
                  <a:pt x="2581492" y="-9186"/>
                  <a:pt x="2499721" y="965"/>
                  <a:pt x="2605159" y="0"/>
                </a:cubicBezTo>
                <a:cubicBezTo>
                  <a:pt x="2710597" y="-965"/>
                  <a:pt x="3200605" y="35515"/>
                  <a:pt x="3382925" y="0"/>
                </a:cubicBezTo>
                <a:cubicBezTo>
                  <a:pt x="3565245" y="-35515"/>
                  <a:pt x="3942521" y="86101"/>
                  <a:pt x="4160691" y="0"/>
                </a:cubicBezTo>
                <a:cubicBezTo>
                  <a:pt x="4378861" y="-86101"/>
                  <a:pt x="4577098" y="15043"/>
                  <a:pt x="4749908" y="0"/>
                </a:cubicBezTo>
                <a:cubicBezTo>
                  <a:pt x="4922718" y="-15043"/>
                  <a:pt x="5103784" y="17592"/>
                  <a:pt x="5244850" y="0"/>
                </a:cubicBezTo>
                <a:cubicBezTo>
                  <a:pt x="5385916" y="-17592"/>
                  <a:pt x="5701109" y="11976"/>
                  <a:pt x="6022616" y="0"/>
                </a:cubicBezTo>
                <a:cubicBezTo>
                  <a:pt x="6344123" y="-11976"/>
                  <a:pt x="6432825" y="26136"/>
                  <a:pt x="6706107" y="0"/>
                </a:cubicBezTo>
                <a:cubicBezTo>
                  <a:pt x="6979389" y="-26136"/>
                  <a:pt x="7182772" y="5388"/>
                  <a:pt x="7483873" y="0"/>
                </a:cubicBezTo>
                <a:cubicBezTo>
                  <a:pt x="7784974" y="-5388"/>
                  <a:pt x="7722745" y="45994"/>
                  <a:pt x="7884541" y="0"/>
                </a:cubicBezTo>
                <a:cubicBezTo>
                  <a:pt x="8046337" y="-45994"/>
                  <a:pt x="8308517" y="28785"/>
                  <a:pt x="8662307" y="0"/>
                </a:cubicBezTo>
                <a:cubicBezTo>
                  <a:pt x="9016097" y="-28785"/>
                  <a:pt x="8912527" y="46199"/>
                  <a:pt x="9157249" y="0"/>
                </a:cubicBezTo>
                <a:cubicBezTo>
                  <a:pt x="9401971" y="-46199"/>
                  <a:pt x="9777818" y="87543"/>
                  <a:pt x="9935015" y="0"/>
                </a:cubicBezTo>
                <a:cubicBezTo>
                  <a:pt x="10250338" y="-28679"/>
                  <a:pt x="10448992" y="217834"/>
                  <a:pt x="10442562" y="507547"/>
                </a:cubicBezTo>
                <a:cubicBezTo>
                  <a:pt x="10466011" y="651641"/>
                  <a:pt x="10405258" y="790807"/>
                  <a:pt x="10442562" y="1015079"/>
                </a:cubicBezTo>
                <a:cubicBezTo>
                  <a:pt x="10479866" y="1239351"/>
                  <a:pt x="10402542" y="1323105"/>
                  <a:pt x="10442562" y="1482008"/>
                </a:cubicBezTo>
                <a:cubicBezTo>
                  <a:pt x="10482582" y="1640911"/>
                  <a:pt x="10416162" y="1736423"/>
                  <a:pt x="10442562" y="1969238"/>
                </a:cubicBezTo>
                <a:cubicBezTo>
                  <a:pt x="10468962" y="2202053"/>
                  <a:pt x="10414201" y="2353669"/>
                  <a:pt x="10442562" y="2537674"/>
                </a:cubicBezTo>
                <a:cubicBezTo>
                  <a:pt x="10466849" y="2840045"/>
                  <a:pt x="10195041" y="3071321"/>
                  <a:pt x="9935015" y="3045221"/>
                </a:cubicBezTo>
                <a:cubicBezTo>
                  <a:pt x="9831809" y="3062055"/>
                  <a:pt x="9691263" y="3032088"/>
                  <a:pt x="9534348" y="3045221"/>
                </a:cubicBezTo>
                <a:cubicBezTo>
                  <a:pt x="9377433" y="3058354"/>
                  <a:pt x="9292200" y="3032818"/>
                  <a:pt x="9227955" y="3045221"/>
                </a:cubicBezTo>
                <a:cubicBezTo>
                  <a:pt x="9163710" y="3057624"/>
                  <a:pt x="8873353" y="3027716"/>
                  <a:pt x="8544463" y="3045221"/>
                </a:cubicBezTo>
                <a:cubicBezTo>
                  <a:pt x="8215573" y="3062726"/>
                  <a:pt x="8083631" y="3008666"/>
                  <a:pt x="7955247" y="3045221"/>
                </a:cubicBezTo>
                <a:cubicBezTo>
                  <a:pt x="7826863" y="3081776"/>
                  <a:pt x="7577880" y="3027942"/>
                  <a:pt x="7366030" y="3045221"/>
                </a:cubicBezTo>
                <a:cubicBezTo>
                  <a:pt x="7154180" y="3062500"/>
                  <a:pt x="6933706" y="3007484"/>
                  <a:pt x="6776813" y="3045221"/>
                </a:cubicBezTo>
                <a:cubicBezTo>
                  <a:pt x="6619920" y="3082958"/>
                  <a:pt x="6360014" y="3025043"/>
                  <a:pt x="6093322" y="3045221"/>
                </a:cubicBezTo>
                <a:cubicBezTo>
                  <a:pt x="5826630" y="3065399"/>
                  <a:pt x="5700461" y="3014840"/>
                  <a:pt x="5504105" y="3045221"/>
                </a:cubicBezTo>
                <a:cubicBezTo>
                  <a:pt x="5307749" y="3075602"/>
                  <a:pt x="5047216" y="3034922"/>
                  <a:pt x="4914888" y="3045221"/>
                </a:cubicBezTo>
                <a:cubicBezTo>
                  <a:pt x="4782560" y="3055520"/>
                  <a:pt x="4482112" y="3019952"/>
                  <a:pt x="4325672" y="3045221"/>
                </a:cubicBezTo>
                <a:cubicBezTo>
                  <a:pt x="4169232" y="3070490"/>
                  <a:pt x="4083263" y="3038213"/>
                  <a:pt x="3925004" y="3045221"/>
                </a:cubicBezTo>
                <a:cubicBezTo>
                  <a:pt x="3766745" y="3052229"/>
                  <a:pt x="3444049" y="3017211"/>
                  <a:pt x="3241513" y="3045221"/>
                </a:cubicBezTo>
                <a:cubicBezTo>
                  <a:pt x="3038977" y="3073231"/>
                  <a:pt x="3021147" y="3038797"/>
                  <a:pt x="2840845" y="3045221"/>
                </a:cubicBezTo>
                <a:cubicBezTo>
                  <a:pt x="2660543" y="3051645"/>
                  <a:pt x="2303207" y="2996152"/>
                  <a:pt x="2157354" y="3045221"/>
                </a:cubicBezTo>
                <a:cubicBezTo>
                  <a:pt x="2011501" y="3094290"/>
                  <a:pt x="1909149" y="2997628"/>
                  <a:pt x="1756687" y="3045221"/>
                </a:cubicBezTo>
                <a:cubicBezTo>
                  <a:pt x="1604225" y="3092814"/>
                  <a:pt x="1345653" y="3024513"/>
                  <a:pt x="1073195" y="3045221"/>
                </a:cubicBezTo>
                <a:cubicBezTo>
                  <a:pt x="800737" y="3065929"/>
                  <a:pt x="653457" y="3031138"/>
                  <a:pt x="507547" y="3045221"/>
                </a:cubicBezTo>
                <a:cubicBezTo>
                  <a:pt x="179905" y="2981227"/>
                  <a:pt x="-35515" y="2817510"/>
                  <a:pt x="0" y="2537674"/>
                </a:cubicBezTo>
                <a:cubicBezTo>
                  <a:pt x="-44133" y="2315057"/>
                  <a:pt x="56490" y="2251506"/>
                  <a:pt x="0" y="2050444"/>
                </a:cubicBezTo>
                <a:cubicBezTo>
                  <a:pt x="-56490" y="1849382"/>
                  <a:pt x="10560" y="1666674"/>
                  <a:pt x="0" y="1563213"/>
                </a:cubicBezTo>
                <a:cubicBezTo>
                  <a:pt x="-10560" y="1459752"/>
                  <a:pt x="11663" y="1296463"/>
                  <a:pt x="0" y="1096284"/>
                </a:cubicBezTo>
                <a:cubicBezTo>
                  <a:pt x="-11663" y="896105"/>
                  <a:pt x="30970" y="756538"/>
                  <a:pt x="0" y="507547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Non-targeted is our target!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2BCAE7-2D59-32C7-66EA-F8B1A706A5AD}"/>
              </a:ext>
            </a:extLst>
          </p:cNvPr>
          <p:cNvSpPr/>
          <p:nvPr/>
        </p:nvSpPr>
        <p:spPr>
          <a:xfrm>
            <a:off x="3804498" y="1552942"/>
            <a:ext cx="4257882" cy="979788"/>
          </a:xfrm>
          <a:custGeom>
            <a:avLst/>
            <a:gdLst>
              <a:gd name="connsiteX0" fmla="*/ 0 w 4257882"/>
              <a:gd name="connsiteY0" fmla="*/ 244584 h 979788"/>
              <a:gd name="connsiteX1" fmla="*/ 244584 w 4257882"/>
              <a:gd name="connsiteY1" fmla="*/ 0 h 979788"/>
              <a:gd name="connsiteX2" fmla="*/ 707597 w 4257882"/>
              <a:gd name="connsiteY2" fmla="*/ 0 h 979788"/>
              <a:gd name="connsiteX3" fmla="*/ 1132924 w 4257882"/>
              <a:gd name="connsiteY3" fmla="*/ 0 h 979788"/>
              <a:gd name="connsiteX4" fmla="*/ 1708999 w 4257882"/>
              <a:gd name="connsiteY4" fmla="*/ 0 h 979788"/>
              <a:gd name="connsiteX5" fmla="*/ 2247386 w 4257882"/>
              <a:gd name="connsiteY5" fmla="*/ 0 h 979788"/>
              <a:gd name="connsiteX6" fmla="*/ 2785774 w 4257882"/>
              <a:gd name="connsiteY6" fmla="*/ 0 h 979788"/>
              <a:gd name="connsiteX7" fmla="*/ 3324162 w 4257882"/>
              <a:gd name="connsiteY7" fmla="*/ 0 h 979788"/>
              <a:gd name="connsiteX8" fmla="*/ 4013298 w 4257882"/>
              <a:gd name="connsiteY8" fmla="*/ 0 h 979788"/>
              <a:gd name="connsiteX9" fmla="*/ 4257882 w 4257882"/>
              <a:gd name="connsiteY9" fmla="*/ 244584 h 979788"/>
              <a:gd name="connsiteX10" fmla="*/ 4257882 w 4257882"/>
              <a:gd name="connsiteY10" fmla="*/ 735204 h 979788"/>
              <a:gd name="connsiteX11" fmla="*/ 4013298 w 4257882"/>
              <a:gd name="connsiteY11" fmla="*/ 979788 h 979788"/>
              <a:gd name="connsiteX12" fmla="*/ 3512597 w 4257882"/>
              <a:gd name="connsiteY12" fmla="*/ 979788 h 979788"/>
              <a:gd name="connsiteX13" fmla="*/ 2936523 w 4257882"/>
              <a:gd name="connsiteY13" fmla="*/ 979788 h 979788"/>
              <a:gd name="connsiteX14" fmla="*/ 2473509 w 4257882"/>
              <a:gd name="connsiteY14" fmla="*/ 979788 h 979788"/>
              <a:gd name="connsiteX15" fmla="*/ 1897434 w 4257882"/>
              <a:gd name="connsiteY15" fmla="*/ 979788 h 979788"/>
              <a:gd name="connsiteX16" fmla="*/ 1321359 w 4257882"/>
              <a:gd name="connsiteY16" fmla="*/ 979788 h 979788"/>
              <a:gd name="connsiteX17" fmla="*/ 820659 w 4257882"/>
              <a:gd name="connsiteY17" fmla="*/ 979788 h 979788"/>
              <a:gd name="connsiteX18" fmla="*/ 244584 w 4257882"/>
              <a:gd name="connsiteY18" fmla="*/ 979788 h 979788"/>
              <a:gd name="connsiteX19" fmla="*/ 0 w 4257882"/>
              <a:gd name="connsiteY19" fmla="*/ 735204 h 979788"/>
              <a:gd name="connsiteX20" fmla="*/ 0 w 4257882"/>
              <a:gd name="connsiteY20" fmla="*/ 244584 h 979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57882" h="979788" fill="none" extrusionOk="0">
                <a:moveTo>
                  <a:pt x="0" y="244584"/>
                </a:moveTo>
                <a:cubicBezTo>
                  <a:pt x="10410" y="118960"/>
                  <a:pt x="94487" y="19322"/>
                  <a:pt x="244584" y="0"/>
                </a:cubicBezTo>
                <a:cubicBezTo>
                  <a:pt x="464621" y="-27521"/>
                  <a:pt x="570141" y="40971"/>
                  <a:pt x="707597" y="0"/>
                </a:cubicBezTo>
                <a:cubicBezTo>
                  <a:pt x="845053" y="-40971"/>
                  <a:pt x="929291" y="17048"/>
                  <a:pt x="1132924" y="0"/>
                </a:cubicBezTo>
                <a:cubicBezTo>
                  <a:pt x="1336557" y="-17048"/>
                  <a:pt x="1475007" y="18799"/>
                  <a:pt x="1708999" y="0"/>
                </a:cubicBezTo>
                <a:cubicBezTo>
                  <a:pt x="1942992" y="-18799"/>
                  <a:pt x="2043241" y="14693"/>
                  <a:pt x="2247386" y="0"/>
                </a:cubicBezTo>
                <a:cubicBezTo>
                  <a:pt x="2451531" y="-14693"/>
                  <a:pt x="2533906" y="19508"/>
                  <a:pt x="2785774" y="0"/>
                </a:cubicBezTo>
                <a:cubicBezTo>
                  <a:pt x="3037642" y="-19508"/>
                  <a:pt x="3074812" y="9485"/>
                  <a:pt x="3324162" y="0"/>
                </a:cubicBezTo>
                <a:cubicBezTo>
                  <a:pt x="3573512" y="-9485"/>
                  <a:pt x="3837768" y="9342"/>
                  <a:pt x="4013298" y="0"/>
                </a:cubicBezTo>
                <a:cubicBezTo>
                  <a:pt x="4146909" y="13012"/>
                  <a:pt x="4236425" y="106615"/>
                  <a:pt x="4257882" y="244584"/>
                </a:cubicBezTo>
                <a:cubicBezTo>
                  <a:pt x="4273622" y="464096"/>
                  <a:pt x="4241017" y="516989"/>
                  <a:pt x="4257882" y="735204"/>
                </a:cubicBezTo>
                <a:cubicBezTo>
                  <a:pt x="4280842" y="855247"/>
                  <a:pt x="4156322" y="1003800"/>
                  <a:pt x="4013298" y="979788"/>
                </a:cubicBezTo>
                <a:cubicBezTo>
                  <a:pt x="3801056" y="998128"/>
                  <a:pt x="3698078" y="968449"/>
                  <a:pt x="3512597" y="979788"/>
                </a:cubicBezTo>
                <a:cubicBezTo>
                  <a:pt x="3327116" y="991127"/>
                  <a:pt x="3094306" y="969174"/>
                  <a:pt x="2936523" y="979788"/>
                </a:cubicBezTo>
                <a:cubicBezTo>
                  <a:pt x="2778740" y="990402"/>
                  <a:pt x="2693693" y="934658"/>
                  <a:pt x="2473509" y="979788"/>
                </a:cubicBezTo>
                <a:cubicBezTo>
                  <a:pt x="2253325" y="1024918"/>
                  <a:pt x="2114093" y="955315"/>
                  <a:pt x="1897434" y="979788"/>
                </a:cubicBezTo>
                <a:cubicBezTo>
                  <a:pt x="1680776" y="1004261"/>
                  <a:pt x="1441910" y="949380"/>
                  <a:pt x="1321359" y="979788"/>
                </a:cubicBezTo>
                <a:cubicBezTo>
                  <a:pt x="1200809" y="1010196"/>
                  <a:pt x="962409" y="941835"/>
                  <a:pt x="820659" y="979788"/>
                </a:cubicBezTo>
                <a:cubicBezTo>
                  <a:pt x="678909" y="1017741"/>
                  <a:pt x="515742" y="953038"/>
                  <a:pt x="244584" y="979788"/>
                </a:cubicBezTo>
                <a:cubicBezTo>
                  <a:pt x="114052" y="977082"/>
                  <a:pt x="5117" y="877057"/>
                  <a:pt x="0" y="735204"/>
                </a:cubicBezTo>
                <a:cubicBezTo>
                  <a:pt x="-24282" y="616367"/>
                  <a:pt x="29207" y="426350"/>
                  <a:pt x="0" y="244584"/>
                </a:cubicBezTo>
                <a:close/>
              </a:path>
              <a:path w="4257882" h="979788" stroke="0" extrusionOk="0">
                <a:moveTo>
                  <a:pt x="0" y="244584"/>
                </a:moveTo>
                <a:cubicBezTo>
                  <a:pt x="-2954" y="74013"/>
                  <a:pt x="126253" y="-22871"/>
                  <a:pt x="244584" y="0"/>
                </a:cubicBezTo>
                <a:cubicBezTo>
                  <a:pt x="375371" y="-24581"/>
                  <a:pt x="514082" y="30386"/>
                  <a:pt x="707597" y="0"/>
                </a:cubicBezTo>
                <a:cubicBezTo>
                  <a:pt x="901112" y="-30386"/>
                  <a:pt x="1027938" y="27609"/>
                  <a:pt x="1170611" y="0"/>
                </a:cubicBezTo>
                <a:cubicBezTo>
                  <a:pt x="1313284" y="-27609"/>
                  <a:pt x="1420737" y="13356"/>
                  <a:pt x="1595937" y="0"/>
                </a:cubicBezTo>
                <a:cubicBezTo>
                  <a:pt x="1771137" y="-13356"/>
                  <a:pt x="1981491" y="3164"/>
                  <a:pt x="2172012" y="0"/>
                </a:cubicBezTo>
                <a:cubicBezTo>
                  <a:pt x="2362533" y="-3164"/>
                  <a:pt x="2458820" y="1010"/>
                  <a:pt x="2597338" y="0"/>
                </a:cubicBezTo>
                <a:cubicBezTo>
                  <a:pt x="2735856" y="-1010"/>
                  <a:pt x="2952074" y="7356"/>
                  <a:pt x="3211100" y="0"/>
                </a:cubicBezTo>
                <a:cubicBezTo>
                  <a:pt x="3470126" y="-7356"/>
                  <a:pt x="3627494" y="47285"/>
                  <a:pt x="4013298" y="0"/>
                </a:cubicBezTo>
                <a:cubicBezTo>
                  <a:pt x="4138298" y="-5647"/>
                  <a:pt x="4292917" y="100963"/>
                  <a:pt x="4257882" y="244584"/>
                </a:cubicBezTo>
                <a:cubicBezTo>
                  <a:pt x="4276491" y="481846"/>
                  <a:pt x="4202970" y="603601"/>
                  <a:pt x="4257882" y="735204"/>
                </a:cubicBezTo>
                <a:cubicBezTo>
                  <a:pt x="4255299" y="872744"/>
                  <a:pt x="4121433" y="978307"/>
                  <a:pt x="4013298" y="979788"/>
                </a:cubicBezTo>
                <a:cubicBezTo>
                  <a:pt x="3789563" y="990542"/>
                  <a:pt x="3622694" y="937224"/>
                  <a:pt x="3474910" y="979788"/>
                </a:cubicBezTo>
                <a:cubicBezTo>
                  <a:pt x="3327126" y="1022352"/>
                  <a:pt x="3155537" y="913447"/>
                  <a:pt x="2861148" y="979788"/>
                </a:cubicBezTo>
                <a:cubicBezTo>
                  <a:pt x="2566759" y="1046129"/>
                  <a:pt x="2566677" y="924326"/>
                  <a:pt x="2360448" y="979788"/>
                </a:cubicBezTo>
                <a:cubicBezTo>
                  <a:pt x="2154219" y="1035250"/>
                  <a:pt x="2040148" y="949385"/>
                  <a:pt x="1935121" y="979788"/>
                </a:cubicBezTo>
                <a:cubicBezTo>
                  <a:pt x="1830094" y="1010191"/>
                  <a:pt x="1667646" y="974620"/>
                  <a:pt x="1472108" y="979788"/>
                </a:cubicBezTo>
                <a:cubicBezTo>
                  <a:pt x="1276570" y="984956"/>
                  <a:pt x="1085507" y="955746"/>
                  <a:pt x="933720" y="979788"/>
                </a:cubicBezTo>
                <a:cubicBezTo>
                  <a:pt x="781933" y="1003830"/>
                  <a:pt x="498663" y="952649"/>
                  <a:pt x="244584" y="979788"/>
                </a:cubicBezTo>
                <a:cubicBezTo>
                  <a:pt x="107164" y="966098"/>
                  <a:pt x="-13235" y="896723"/>
                  <a:pt x="0" y="735204"/>
                </a:cubicBezTo>
                <a:cubicBezTo>
                  <a:pt x="-35557" y="505151"/>
                  <a:pt x="24273" y="370808"/>
                  <a:pt x="0" y="24458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496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Is it possible to reduce the number of possible candidates?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7BA340-18AF-F93F-B47F-2DA0B1927768}"/>
              </a:ext>
            </a:extLst>
          </p:cNvPr>
          <p:cNvSpPr/>
          <p:nvPr/>
        </p:nvSpPr>
        <p:spPr>
          <a:xfrm>
            <a:off x="5885542" y="5600901"/>
            <a:ext cx="2107528" cy="543687"/>
          </a:xfrm>
          <a:custGeom>
            <a:avLst/>
            <a:gdLst>
              <a:gd name="connsiteX0" fmla="*/ 0 w 2107528"/>
              <a:gd name="connsiteY0" fmla="*/ 90616 h 543687"/>
              <a:gd name="connsiteX1" fmla="*/ 90616 w 2107528"/>
              <a:gd name="connsiteY1" fmla="*/ 0 h 543687"/>
              <a:gd name="connsiteX2" fmla="*/ 572190 w 2107528"/>
              <a:gd name="connsiteY2" fmla="*/ 0 h 543687"/>
              <a:gd name="connsiteX3" fmla="*/ 1015238 w 2107528"/>
              <a:gd name="connsiteY3" fmla="*/ 0 h 543687"/>
              <a:gd name="connsiteX4" fmla="*/ 1477549 w 2107528"/>
              <a:gd name="connsiteY4" fmla="*/ 0 h 543687"/>
              <a:gd name="connsiteX5" fmla="*/ 2016912 w 2107528"/>
              <a:gd name="connsiteY5" fmla="*/ 0 h 543687"/>
              <a:gd name="connsiteX6" fmla="*/ 2107528 w 2107528"/>
              <a:gd name="connsiteY6" fmla="*/ 90616 h 543687"/>
              <a:gd name="connsiteX7" fmla="*/ 2107528 w 2107528"/>
              <a:gd name="connsiteY7" fmla="*/ 453071 h 543687"/>
              <a:gd name="connsiteX8" fmla="*/ 2016912 w 2107528"/>
              <a:gd name="connsiteY8" fmla="*/ 543687 h 543687"/>
              <a:gd name="connsiteX9" fmla="*/ 1535338 w 2107528"/>
              <a:gd name="connsiteY9" fmla="*/ 543687 h 543687"/>
              <a:gd name="connsiteX10" fmla="*/ 1053764 w 2107528"/>
              <a:gd name="connsiteY10" fmla="*/ 543687 h 543687"/>
              <a:gd name="connsiteX11" fmla="*/ 572190 w 2107528"/>
              <a:gd name="connsiteY11" fmla="*/ 543687 h 543687"/>
              <a:gd name="connsiteX12" fmla="*/ 90616 w 2107528"/>
              <a:gd name="connsiteY12" fmla="*/ 543687 h 543687"/>
              <a:gd name="connsiteX13" fmla="*/ 0 w 2107528"/>
              <a:gd name="connsiteY13" fmla="*/ 453071 h 543687"/>
              <a:gd name="connsiteX14" fmla="*/ 0 w 2107528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7528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6750" y="-29913"/>
                  <a:pt x="413580" y="43904"/>
                  <a:pt x="572190" y="0"/>
                </a:cubicBezTo>
                <a:cubicBezTo>
                  <a:pt x="730800" y="-43904"/>
                  <a:pt x="825182" y="24084"/>
                  <a:pt x="1015238" y="0"/>
                </a:cubicBezTo>
                <a:cubicBezTo>
                  <a:pt x="1205294" y="-24084"/>
                  <a:pt x="1284034" y="36286"/>
                  <a:pt x="1477549" y="0"/>
                </a:cubicBezTo>
                <a:cubicBezTo>
                  <a:pt x="1671064" y="-36286"/>
                  <a:pt x="1803963" y="47639"/>
                  <a:pt x="2016912" y="0"/>
                </a:cubicBezTo>
                <a:cubicBezTo>
                  <a:pt x="2069604" y="2403"/>
                  <a:pt x="2100825" y="49194"/>
                  <a:pt x="2107528" y="90616"/>
                </a:cubicBezTo>
                <a:cubicBezTo>
                  <a:pt x="2125793" y="220704"/>
                  <a:pt x="2090112" y="300656"/>
                  <a:pt x="2107528" y="453071"/>
                </a:cubicBezTo>
                <a:cubicBezTo>
                  <a:pt x="2120324" y="508239"/>
                  <a:pt x="2065272" y="544974"/>
                  <a:pt x="2016912" y="543687"/>
                </a:cubicBezTo>
                <a:cubicBezTo>
                  <a:pt x="1845075" y="552683"/>
                  <a:pt x="1772603" y="516325"/>
                  <a:pt x="1535338" y="543687"/>
                </a:cubicBezTo>
                <a:cubicBezTo>
                  <a:pt x="1298073" y="571049"/>
                  <a:pt x="1247621" y="502683"/>
                  <a:pt x="1053764" y="543687"/>
                </a:cubicBezTo>
                <a:cubicBezTo>
                  <a:pt x="859907" y="584691"/>
                  <a:pt x="767337" y="487989"/>
                  <a:pt x="572190" y="543687"/>
                </a:cubicBezTo>
                <a:cubicBezTo>
                  <a:pt x="377043" y="599385"/>
                  <a:pt x="269365" y="532783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10752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7588" y="-21106"/>
                  <a:pt x="402771" y="21770"/>
                  <a:pt x="533664" y="0"/>
                </a:cubicBezTo>
                <a:cubicBezTo>
                  <a:pt x="664557" y="-21770"/>
                  <a:pt x="787838" y="43441"/>
                  <a:pt x="976712" y="0"/>
                </a:cubicBezTo>
                <a:cubicBezTo>
                  <a:pt x="1165586" y="-43441"/>
                  <a:pt x="1199444" y="26824"/>
                  <a:pt x="1400497" y="0"/>
                </a:cubicBezTo>
                <a:cubicBezTo>
                  <a:pt x="1601550" y="-26824"/>
                  <a:pt x="1820058" y="65721"/>
                  <a:pt x="2016912" y="0"/>
                </a:cubicBezTo>
                <a:cubicBezTo>
                  <a:pt x="2058415" y="2333"/>
                  <a:pt x="2104016" y="50065"/>
                  <a:pt x="2107528" y="90616"/>
                </a:cubicBezTo>
                <a:cubicBezTo>
                  <a:pt x="2130772" y="195875"/>
                  <a:pt x="2100664" y="275740"/>
                  <a:pt x="2107528" y="453071"/>
                </a:cubicBezTo>
                <a:cubicBezTo>
                  <a:pt x="2095155" y="496185"/>
                  <a:pt x="2081270" y="540198"/>
                  <a:pt x="2016912" y="543687"/>
                </a:cubicBezTo>
                <a:cubicBezTo>
                  <a:pt x="1812163" y="593341"/>
                  <a:pt x="1685454" y="493603"/>
                  <a:pt x="1593127" y="543687"/>
                </a:cubicBezTo>
                <a:cubicBezTo>
                  <a:pt x="1500801" y="593771"/>
                  <a:pt x="1221886" y="542880"/>
                  <a:pt x="1092290" y="543687"/>
                </a:cubicBezTo>
                <a:cubicBezTo>
                  <a:pt x="962694" y="544494"/>
                  <a:pt x="718630" y="520744"/>
                  <a:pt x="572190" y="543687"/>
                </a:cubicBezTo>
                <a:cubicBezTo>
                  <a:pt x="425750" y="566630"/>
                  <a:pt x="295407" y="498587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631FBF-B671-28CA-5186-258E24309C9E}"/>
              </a:ext>
            </a:extLst>
          </p:cNvPr>
          <p:cNvSpPr/>
          <p:nvPr/>
        </p:nvSpPr>
        <p:spPr>
          <a:xfrm>
            <a:off x="3249610" y="4454218"/>
            <a:ext cx="1675714" cy="543687"/>
          </a:xfrm>
          <a:custGeom>
            <a:avLst/>
            <a:gdLst>
              <a:gd name="connsiteX0" fmla="*/ 0 w 1675714"/>
              <a:gd name="connsiteY0" fmla="*/ 90616 h 543687"/>
              <a:gd name="connsiteX1" fmla="*/ 90616 w 1675714"/>
              <a:gd name="connsiteY1" fmla="*/ 0 h 543687"/>
              <a:gd name="connsiteX2" fmla="*/ 543942 w 1675714"/>
              <a:gd name="connsiteY2" fmla="*/ 0 h 543687"/>
              <a:gd name="connsiteX3" fmla="*/ 1042103 w 1675714"/>
              <a:gd name="connsiteY3" fmla="*/ 0 h 543687"/>
              <a:gd name="connsiteX4" fmla="*/ 1585098 w 1675714"/>
              <a:gd name="connsiteY4" fmla="*/ 0 h 543687"/>
              <a:gd name="connsiteX5" fmla="*/ 1675714 w 1675714"/>
              <a:gd name="connsiteY5" fmla="*/ 90616 h 543687"/>
              <a:gd name="connsiteX6" fmla="*/ 1675714 w 1675714"/>
              <a:gd name="connsiteY6" fmla="*/ 453071 h 543687"/>
              <a:gd name="connsiteX7" fmla="*/ 1585098 w 1675714"/>
              <a:gd name="connsiteY7" fmla="*/ 543687 h 543687"/>
              <a:gd name="connsiteX8" fmla="*/ 1116827 w 1675714"/>
              <a:gd name="connsiteY8" fmla="*/ 543687 h 543687"/>
              <a:gd name="connsiteX9" fmla="*/ 663501 w 1675714"/>
              <a:gd name="connsiteY9" fmla="*/ 543687 h 543687"/>
              <a:gd name="connsiteX10" fmla="*/ 90616 w 1675714"/>
              <a:gd name="connsiteY10" fmla="*/ 543687 h 543687"/>
              <a:gd name="connsiteX11" fmla="*/ 0 w 1675714"/>
              <a:gd name="connsiteY11" fmla="*/ 453071 h 543687"/>
              <a:gd name="connsiteX12" fmla="*/ 0 w 1675714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5714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92307" y="-38001"/>
                  <a:pt x="339779" y="36922"/>
                  <a:pt x="543942" y="0"/>
                </a:cubicBezTo>
                <a:cubicBezTo>
                  <a:pt x="748105" y="-36922"/>
                  <a:pt x="917325" y="40899"/>
                  <a:pt x="1042103" y="0"/>
                </a:cubicBezTo>
                <a:cubicBezTo>
                  <a:pt x="1166881" y="-40899"/>
                  <a:pt x="1462447" y="38442"/>
                  <a:pt x="1585098" y="0"/>
                </a:cubicBezTo>
                <a:cubicBezTo>
                  <a:pt x="1634399" y="-4356"/>
                  <a:pt x="1670837" y="50314"/>
                  <a:pt x="1675714" y="90616"/>
                </a:cubicBezTo>
                <a:cubicBezTo>
                  <a:pt x="1708803" y="253392"/>
                  <a:pt x="1654370" y="310041"/>
                  <a:pt x="1675714" y="453071"/>
                </a:cubicBezTo>
                <a:cubicBezTo>
                  <a:pt x="1678360" y="505520"/>
                  <a:pt x="1628441" y="552311"/>
                  <a:pt x="1585098" y="543687"/>
                </a:cubicBezTo>
                <a:cubicBezTo>
                  <a:pt x="1440694" y="566263"/>
                  <a:pt x="1210482" y="537373"/>
                  <a:pt x="1116827" y="543687"/>
                </a:cubicBezTo>
                <a:cubicBezTo>
                  <a:pt x="1023172" y="550001"/>
                  <a:pt x="890111" y="539999"/>
                  <a:pt x="663501" y="543687"/>
                </a:cubicBezTo>
                <a:cubicBezTo>
                  <a:pt x="436891" y="547375"/>
                  <a:pt x="244811" y="523134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675714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16238" y="-39877"/>
                  <a:pt x="329601" y="11096"/>
                  <a:pt x="558887" y="0"/>
                </a:cubicBezTo>
                <a:cubicBezTo>
                  <a:pt x="788173" y="-11096"/>
                  <a:pt x="925776" y="30842"/>
                  <a:pt x="1027158" y="0"/>
                </a:cubicBezTo>
                <a:cubicBezTo>
                  <a:pt x="1128540" y="-30842"/>
                  <a:pt x="1320823" y="26803"/>
                  <a:pt x="1585098" y="0"/>
                </a:cubicBezTo>
                <a:cubicBezTo>
                  <a:pt x="1640033" y="9322"/>
                  <a:pt x="1668126" y="38033"/>
                  <a:pt x="1675714" y="90616"/>
                </a:cubicBezTo>
                <a:cubicBezTo>
                  <a:pt x="1710448" y="203064"/>
                  <a:pt x="1637978" y="278837"/>
                  <a:pt x="1675714" y="453071"/>
                </a:cubicBezTo>
                <a:cubicBezTo>
                  <a:pt x="1680495" y="489676"/>
                  <a:pt x="1634536" y="554101"/>
                  <a:pt x="1585098" y="543687"/>
                </a:cubicBezTo>
                <a:cubicBezTo>
                  <a:pt x="1392543" y="587406"/>
                  <a:pt x="1271484" y="542734"/>
                  <a:pt x="1131772" y="543687"/>
                </a:cubicBezTo>
                <a:cubicBezTo>
                  <a:pt x="992060" y="544640"/>
                  <a:pt x="739660" y="520238"/>
                  <a:pt x="603721" y="543687"/>
                </a:cubicBezTo>
                <a:cubicBezTo>
                  <a:pt x="467782" y="567136"/>
                  <a:pt x="298350" y="529611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Models</a:t>
            </a:r>
          </a:p>
        </p:txBody>
      </p:sp>
      <p:pic>
        <p:nvPicPr>
          <p:cNvPr id="3" name="Graphic 2" descr="Fork In Road with solid fill">
            <a:extLst>
              <a:ext uri="{FF2B5EF4-FFF2-40B4-BE49-F238E27FC236}">
                <a16:creationId xmlns:a16="http://schemas.microsoft.com/office/drawing/2014/main" id="{0489B4A1-C1EA-CA97-C047-77BB7DEC0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8178067" y="4296961"/>
            <a:ext cx="914400" cy="914400"/>
          </a:xfrm>
          <a:prstGeom prst="rect">
            <a:avLst/>
          </a:prstGeom>
        </p:spPr>
      </p:pic>
      <p:pic>
        <p:nvPicPr>
          <p:cNvPr id="17" name="Graphic 16" descr="Network diagram with solid fill">
            <a:extLst>
              <a:ext uri="{FF2B5EF4-FFF2-40B4-BE49-F238E27FC236}">
                <a16:creationId xmlns:a16="http://schemas.microsoft.com/office/drawing/2014/main" id="{B2FA8E5F-67FD-09FF-33D1-ECFC97A1E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5869" y="5656008"/>
            <a:ext cx="457200" cy="4572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49F1FFD-BA3C-D2B8-A8FB-E35D4A3C35FB}"/>
              </a:ext>
            </a:extLst>
          </p:cNvPr>
          <p:cNvSpPr/>
          <p:nvPr/>
        </p:nvSpPr>
        <p:spPr>
          <a:xfrm>
            <a:off x="5801678" y="4477306"/>
            <a:ext cx="2331556" cy="543687"/>
          </a:xfrm>
          <a:custGeom>
            <a:avLst/>
            <a:gdLst>
              <a:gd name="connsiteX0" fmla="*/ 0 w 2331556"/>
              <a:gd name="connsiteY0" fmla="*/ 90616 h 543687"/>
              <a:gd name="connsiteX1" fmla="*/ 90616 w 2331556"/>
              <a:gd name="connsiteY1" fmla="*/ 0 h 543687"/>
              <a:gd name="connsiteX2" fmla="*/ 628197 w 2331556"/>
              <a:gd name="connsiteY2" fmla="*/ 0 h 543687"/>
              <a:gd name="connsiteX3" fmla="*/ 1122772 w 2331556"/>
              <a:gd name="connsiteY3" fmla="*/ 0 h 543687"/>
              <a:gd name="connsiteX4" fmla="*/ 1638849 w 2331556"/>
              <a:gd name="connsiteY4" fmla="*/ 0 h 543687"/>
              <a:gd name="connsiteX5" fmla="*/ 2240940 w 2331556"/>
              <a:gd name="connsiteY5" fmla="*/ 0 h 543687"/>
              <a:gd name="connsiteX6" fmla="*/ 2331556 w 2331556"/>
              <a:gd name="connsiteY6" fmla="*/ 90616 h 543687"/>
              <a:gd name="connsiteX7" fmla="*/ 2331556 w 2331556"/>
              <a:gd name="connsiteY7" fmla="*/ 453071 h 543687"/>
              <a:gd name="connsiteX8" fmla="*/ 2240940 w 2331556"/>
              <a:gd name="connsiteY8" fmla="*/ 543687 h 543687"/>
              <a:gd name="connsiteX9" fmla="*/ 1703359 w 2331556"/>
              <a:gd name="connsiteY9" fmla="*/ 543687 h 543687"/>
              <a:gd name="connsiteX10" fmla="*/ 1165778 w 2331556"/>
              <a:gd name="connsiteY10" fmla="*/ 543687 h 543687"/>
              <a:gd name="connsiteX11" fmla="*/ 628197 w 2331556"/>
              <a:gd name="connsiteY11" fmla="*/ 543687 h 543687"/>
              <a:gd name="connsiteX12" fmla="*/ 90616 w 2331556"/>
              <a:gd name="connsiteY12" fmla="*/ 543687 h 543687"/>
              <a:gd name="connsiteX13" fmla="*/ 0 w 2331556"/>
              <a:gd name="connsiteY13" fmla="*/ 453071 h 543687"/>
              <a:gd name="connsiteX14" fmla="*/ 0 w 2331556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31556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323951" y="-47476"/>
                  <a:pt x="435524" y="21070"/>
                  <a:pt x="628197" y="0"/>
                </a:cubicBezTo>
                <a:cubicBezTo>
                  <a:pt x="820870" y="-21070"/>
                  <a:pt x="928387" y="29409"/>
                  <a:pt x="1122772" y="0"/>
                </a:cubicBezTo>
                <a:cubicBezTo>
                  <a:pt x="1317158" y="-29409"/>
                  <a:pt x="1441255" y="53298"/>
                  <a:pt x="1638849" y="0"/>
                </a:cubicBezTo>
                <a:cubicBezTo>
                  <a:pt x="1836443" y="-53298"/>
                  <a:pt x="2092391" y="65145"/>
                  <a:pt x="2240940" y="0"/>
                </a:cubicBezTo>
                <a:cubicBezTo>
                  <a:pt x="2293632" y="2403"/>
                  <a:pt x="2324853" y="49194"/>
                  <a:pt x="2331556" y="90616"/>
                </a:cubicBezTo>
                <a:cubicBezTo>
                  <a:pt x="2349821" y="220704"/>
                  <a:pt x="2314140" y="300656"/>
                  <a:pt x="2331556" y="453071"/>
                </a:cubicBezTo>
                <a:cubicBezTo>
                  <a:pt x="2344352" y="508239"/>
                  <a:pt x="2289300" y="544974"/>
                  <a:pt x="2240940" y="543687"/>
                </a:cubicBezTo>
                <a:cubicBezTo>
                  <a:pt x="2029293" y="607365"/>
                  <a:pt x="1864212" y="541874"/>
                  <a:pt x="1703359" y="543687"/>
                </a:cubicBezTo>
                <a:cubicBezTo>
                  <a:pt x="1542506" y="545500"/>
                  <a:pt x="1363020" y="520248"/>
                  <a:pt x="1165778" y="543687"/>
                </a:cubicBezTo>
                <a:cubicBezTo>
                  <a:pt x="968536" y="567126"/>
                  <a:pt x="779769" y="512695"/>
                  <a:pt x="628197" y="543687"/>
                </a:cubicBezTo>
                <a:cubicBezTo>
                  <a:pt x="476625" y="574679"/>
                  <a:pt x="273531" y="48651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33155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33709" y="-46856"/>
                  <a:pt x="409697" y="39555"/>
                  <a:pt x="585191" y="0"/>
                </a:cubicBezTo>
                <a:cubicBezTo>
                  <a:pt x="760686" y="-39555"/>
                  <a:pt x="850438" y="11659"/>
                  <a:pt x="1079765" y="0"/>
                </a:cubicBezTo>
                <a:cubicBezTo>
                  <a:pt x="1309092" y="-11659"/>
                  <a:pt x="1418521" y="14151"/>
                  <a:pt x="1552836" y="0"/>
                </a:cubicBezTo>
                <a:cubicBezTo>
                  <a:pt x="1687151" y="-14151"/>
                  <a:pt x="2043608" y="45313"/>
                  <a:pt x="2240940" y="0"/>
                </a:cubicBezTo>
                <a:cubicBezTo>
                  <a:pt x="2282443" y="2333"/>
                  <a:pt x="2328044" y="50065"/>
                  <a:pt x="2331556" y="90616"/>
                </a:cubicBezTo>
                <a:cubicBezTo>
                  <a:pt x="2354800" y="195875"/>
                  <a:pt x="2324692" y="275740"/>
                  <a:pt x="2331556" y="453071"/>
                </a:cubicBezTo>
                <a:cubicBezTo>
                  <a:pt x="2319183" y="496185"/>
                  <a:pt x="2305298" y="540198"/>
                  <a:pt x="2240940" y="543687"/>
                </a:cubicBezTo>
                <a:cubicBezTo>
                  <a:pt x="2075468" y="572511"/>
                  <a:pt x="1923536" y="495123"/>
                  <a:pt x="1767869" y="543687"/>
                </a:cubicBezTo>
                <a:cubicBezTo>
                  <a:pt x="1612202" y="592251"/>
                  <a:pt x="1338965" y="499097"/>
                  <a:pt x="1208784" y="543687"/>
                </a:cubicBezTo>
                <a:cubicBezTo>
                  <a:pt x="1078603" y="588277"/>
                  <a:pt x="822108" y="530513"/>
                  <a:pt x="628197" y="543687"/>
                </a:cubicBezTo>
                <a:cubicBezTo>
                  <a:pt x="434286" y="556861"/>
                  <a:pt x="236376" y="48134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Assessment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4F4D9D2-5CA4-0EC5-3F74-1C01CE14DD13}"/>
              </a:ext>
            </a:extLst>
          </p:cNvPr>
          <p:cNvSpPr/>
          <p:nvPr/>
        </p:nvSpPr>
        <p:spPr>
          <a:xfrm>
            <a:off x="8306419" y="3728224"/>
            <a:ext cx="2727340" cy="543687"/>
          </a:xfrm>
          <a:custGeom>
            <a:avLst/>
            <a:gdLst>
              <a:gd name="connsiteX0" fmla="*/ 0 w 2727340"/>
              <a:gd name="connsiteY0" fmla="*/ 90616 h 543687"/>
              <a:gd name="connsiteX1" fmla="*/ 90616 w 2727340"/>
              <a:gd name="connsiteY1" fmla="*/ 0 h 543687"/>
              <a:gd name="connsiteX2" fmla="*/ 548915 w 2727340"/>
              <a:gd name="connsiteY2" fmla="*/ 0 h 543687"/>
              <a:gd name="connsiteX3" fmla="*/ 1032676 w 2727340"/>
              <a:gd name="connsiteY3" fmla="*/ 0 h 543687"/>
              <a:gd name="connsiteX4" fmla="*/ 1567359 w 2727340"/>
              <a:gd name="connsiteY4" fmla="*/ 0 h 543687"/>
              <a:gd name="connsiteX5" fmla="*/ 2076580 w 2727340"/>
              <a:gd name="connsiteY5" fmla="*/ 0 h 543687"/>
              <a:gd name="connsiteX6" fmla="*/ 2636724 w 2727340"/>
              <a:gd name="connsiteY6" fmla="*/ 0 h 543687"/>
              <a:gd name="connsiteX7" fmla="*/ 2727340 w 2727340"/>
              <a:gd name="connsiteY7" fmla="*/ 90616 h 543687"/>
              <a:gd name="connsiteX8" fmla="*/ 2727340 w 2727340"/>
              <a:gd name="connsiteY8" fmla="*/ 453071 h 543687"/>
              <a:gd name="connsiteX9" fmla="*/ 2636724 w 2727340"/>
              <a:gd name="connsiteY9" fmla="*/ 543687 h 543687"/>
              <a:gd name="connsiteX10" fmla="*/ 2152963 w 2727340"/>
              <a:gd name="connsiteY10" fmla="*/ 543687 h 543687"/>
              <a:gd name="connsiteX11" fmla="*/ 1618281 w 2727340"/>
              <a:gd name="connsiteY11" fmla="*/ 543687 h 543687"/>
              <a:gd name="connsiteX12" fmla="*/ 1109059 w 2727340"/>
              <a:gd name="connsiteY12" fmla="*/ 543687 h 543687"/>
              <a:gd name="connsiteX13" fmla="*/ 599838 w 2727340"/>
              <a:gd name="connsiteY13" fmla="*/ 543687 h 543687"/>
              <a:gd name="connsiteX14" fmla="*/ 90616 w 2727340"/>
              <a:gd name="connsiteY14" fmla="*/ 543687 h 543687"/>
              <a:gd name="connsiteX15" fmla="*/ 0 w 2727340"/>
              <a:gd name="connsiteY15" fmla="*/ 453071 h 543687"/>
              <a:gd name="connsiteX16" fmla="*/ 0 w 2727340"/>
              <a:gd name="connsiteY16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27340" h="543687" fill="none" extrusionOk="0">
                <a:moveTo>
                  <a:pt x="0" y="90616"/>
                </a:moveTo>
                <a:cubicBezTo>
                  <a:pt x="238" y="38284"/>
                  <a:pt x="39780" y="1557"/>
                  <a:pt x="90616" y="0"/>
                </a:cubicBezTo>
                <a:cubicBezTo>
                  <a:pt x="246104" y="-33210"/>
                  <a:pt x="434633" y="7569"/>
                  <a:pt x="548915" y="0"/>
                </a:cubicBezTo>
                <a:cubicBezTo>
                  <a:pt x="663197" y="-7569"/>
                  <a:pt x="899649" y="47445"/>
                  <a:pt x="1032676" y="0"/>
                </a:cubicBezTo>
                <a:cubicBezTo>
                  <a:pt x="1165703" y="-47445"/>
                  <a:pt x="1322057" y="32629"/>
                  <a:pt x="1567359" y="0"/>
                </a:cubicBezTo>
                <a:cubicBezTo>
                  <a:pt x="1812661" y="-32629"/>
                  <a:pt x="1837369" y="44539"/>
                  <a:pt x="2076580" y="0"/>
                </a:cubicBezTo>
                <a:cubicBezTo>
                  <a:pt x="2315791" y="-44539"/>
                  <a:pt x="2402107" y="64392"/>
                  <a:pt x="2636724" y="0"/>
                </a:cubicBezTo>
                <a:cubicBezTo>
                  <a:pt x="2694372" y="-2087"/>
                  <a:pt x="2734085" y="34232"/>
                  <a:pt x="2727340" y="90616"/>
                </a:cubicBezTo>
                <a:cubicBezTo>
                  <a:pt x="2749476" y="267657"/>
                  <a:pt x="2707390" y="359214"/>
                  <a:pt x="2727340" y="453071"/>
                </a:cubicBezTo>
                <a:cubicBezTo>
                  <a:pt x="2717328" y="498473"/>
                  <a:pt x="2697542" y="549589"/>
                  <a:pt x="2636724" y="543687"/>
                </a:cubicBezTo>
                <a:cubicBezTo>
                  <a:pt x="2493397" y="558192"/>
                  <a:pt x="2378598" y="503313"/>
                  <a:pt x="2152963" y="543687"/>
                </a:cubicBezTo>
                <a:cubicBezTo>
                  <a:pt x="1927328" y="584061"/>
                  <a:pt x="1841315" y="482326"/>
                  <a:pt x="1618281" y="543687"/>
                </a:cubicBezTo>
                <a:cubicBezTo>
                  <a:pt x="1395247" y="605048"/>
                  <a:pt x="1234843" y="534518"/>
                  <a:pt x="1109059" y="543687"/>
                </a:cubicBezTo>
                <a:cubicBezTo>
                  <a:pt x="983275" y="552856"/>
                  <a:pt x="763978" y="506493"/>
                  <a:pt x="599838" y="543687"/>
                </a:cubicBezTo>
                <a:cubicBezTo>
                  <a:pt x="435698" y="580881"/>
                  <a:pt x="210847" y="504647"/>
                  <a:pt x="90616" y="543687"/>
                </a:cubicBezTo>
                <a:cubicBezTo>
                  <a:pt x="51844" y="536303"/>
                  <a:pt x="1626" y="508033"/>
                  <a:pt x="0" y="453071"/>
                </a:cubicBezTo>
                <a:cubicBezTo>
                  <a:pt x="-33159" y="317146"/>
                  <a:pt x="5979" y="253529"/>
                  <a:pt x="0" y="90616"/>
                </a:cubicBezTo>
                <a:close/>
              </a:path>
              <a:path w="272734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6075" y="-38866"/>
                  <a:pt x="451886" y="29887"/>
                  <a:pt x="548915" y="0"/>
                </a:cubicBezTo>
                <a:cubicBezTo>
                  <a:pt x="645944" y="-29887"/>
                  <a:pt x="853936" y="2477"/>
                  <a:pt x="1007215" y="0"/>
                </a:cubicBezTo>
                <a:cubicBezTo>
                  <a:pt x="1160494" y="-2477"/>
                  <a:pt x="1319409" y="46766"/>
                  <a:pt x="1440053" y="0"/>
                </a:cubicBezTo>
                <a:cubicBezTo>
                  <a:pt x="1560697" y="-46766"/>
                  <a:pt x="1747579" y="2100"/>
                  <a:pt x="1974736" y="0"/>
                </a:cubicBezTo>
                <a:cubicBezTo>
                  <a:pt x="2201893" y="-2100"/>
                  <a:pt x="2343534" y="17099"/>
                  <a:pt x="2636724" y="0"/>
                </a:cubicBezTo>
                <a:cubicBezTo>
                  <a:pt x="2683776" y="-1026"/>
                  <a:pt x="2717123" y="35040"/>
                  <a:pt x="2727340" y="90616"/>
                </a:cubicBezTo>
                <a:cubicBezTo>
                  <a:pt x="2747428" y="165337"/>
                  <a:pt x="2703103" y="295412"/>
                  <a:pt x="2727340" y="453071"/>
                </a:cubicBezTo>
                <a:cubicBezTo>
                  <a:pt x="2731272" y="512611"/>
                  <a:pt x="2689642" y="530717"/>
                  <a:pt x="2636724" y="543687"/>
                </a:cubicBezTo>
                <a:cubicBezTo>
                  <a:pt x="2466399" y="577808"/>
                  <a:pt x="2342219" y="499623"/>
                  <a:pt x="2102041" y="543687"/>
                </a:cubicBezTo>
                <a:cubicBezTo>
                  <a:pt x="1861863" y="587751"/>
                  <a:pt x="1695696" y="485831"/>
                  <a:pt x="1541898" y="543687"/>
                </a:cubicBezTo>
                <a:cubicBezTo>
                  <a:pt x="1388100" y="601543"/>
                  <a:pt x="1260953" y="515321"/>
                  <a:pt x="1083598" y="543687"/>
                </a:cubicBezTo>
                <a:cubicBezTo>
                  <a:pt x="906243" y="572053"/>
                  <a:pt x="319806" y="469817"/>
                  <a:pt x="90616" y="543687"/>
                </a:cubicBezTo>
                <a:cubicBezTo>
                  <a:pt x="51946" y="536208"/>
                  <a:pt x="8781" y="496996"/>
                  <a:pt x="0" y="453071"/>
                </a:cubicBezTo>
                <a:cubicBezTo>
                  <a:pt x="-5971" y="304875"/>
                  <a:pt x="29974" y="221425"/>
                  <a:pt x="0" y="9061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Possible candidates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7CCD75-CB58-F341-FCA7-3D8CC54D5B3E}"/>
              </a:ext>
            </a:extLst>
          </p:cNvPr>
          <p:cNvSpPr/>
          <p:nvPr/>
        </p:nvSpPr>
        <p:spPr>
          <a:xfrm>
            <a:off x="8306418" y="5278386"/>
            <a:ext cx="2727341" cy="543687"/>
          </a:xfrm>
          <a:custGeom>
            <a:avLst/>
            <a:gdLst>
              <a:gd name="connsiteX0" fmla="*/ 0 w 2727341"/>
              <a:gd name="connsiteY0" fmla="*/ 90616 h 543687"/>
              <a:gd name="connsiteX1" fmla="*/ 90616 w 2727341"/>
              <a:gd name="connsiteY1" fmla="*/ 0 h 543687"/>
              <a:gd name="connsiteX2" fmla="*/ 548916 w 2727341"/>
              <a:gd name="connsiteY2" fmla="*/ 0 h 543687"/>
              <a:gd name="connsiteX3" fmla="*/ 1032676 w 2727341"/>
              <a:gd name="connsiteY3" fmla="*/ 0 h 543687"/>
              <a:gd name="connsiteX4" fmla="*/ 1567359 w 2727341"/>
              <a:gd name="connsiteY4" fmla="*/ 0 h 543687"/>
              <a:gd name="connsiteX5" fmla="*/ 2076581 w 2727341"/>
              <a:gd name="connsiteY5" fmla="*/ 0 h 543687"/>
              <a:gd name="connsiteX6" fmla="*/ 2636725 w 2727341"/>
              <a:gd name="connsiteY6" fmla="*/ 0 h 543687"/>
              <a:gd name="connsiteX7" fmla="*/ 2727341 w 2727341"/>
              <a:gd name="connsiteY7" fmla="*/ 90616 h 543687"/>
              <a:gd name="connsiteX8" fmla="*/ 2727341 w 2727341"/>
              <a:gd name="connsiteY8" fmla="*/ 453071 h 543687"/>
              <a:gd name="connsiteX9" fmla="*/ 2636725 w 2727341"/>
              <a:gd name="connsiteY9" fmla="*/ 543687 h 543687"/>
              <a:gd name="connsiteX10" fmla="*/ 2152964 w 2727341"/>
              <a:gd name="connsiteY10" fmla="*/ 543687 h 543687"/>
              <a:gd name="connsiteX11" fmla="*/ 1618281 w 2727341"/>
              <a:gd name="connsiteY11" fmla="*/ 543687 h 543687"/>
              <a:gd name="connsiteX12" fmla="*/ 1109060 w 2727341"/>
              <a:gd name="connsiteY12" fmla="*/ 543687 h 543687"/>
              <a:gd name="connsiteX13" fmla="*/ 599838 w 2727341"/>
              <a:gd name="connsiteY13" fmla="*/ 543687 h 543687"/>
              <a:gd name="connsiteX14" fmla="*/ 90616 w 2727341"/>
              <a:gd name="connsiteY14" fmla="*/ 543687 h 543687"/>
              <a:gd name="connsiteX15" fmla="*/ 0 w 2727341"/>
              <a:gd name="connsiteY15" fmla="*/ 453071 h 543687"/>
              <a:gd name="connsiteX16" fmla="*/ 0 w 2727341"/>
              <a:gd name="connsiteY16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27341" h="543687" fill="none" extrusionOk="0">
                <a:moveTo>
                  <a:pt x="0" y="90616"/>
                </a:moveTo>
                <a:cubicBezTo>
                  <a:pt x="238" y="38284"/>
                  <a:pt x="39780" y="1557"/>
                  <a:pt x="90616" y="0"/>
                </a:cubicBezTo>
                <a:cubicBezTo>
                  <a:pt x="245162" y="-39875"/>
                  <a:pt x="434256" y="5703"/>
                  <a:pt x="548916" y="0"/>
                </a:cubicBezTo>
                <a:cubicBezTo>
                  <a:pt x="663576" y="-5703"/>
                  <a:pt x="901237" y="52979"/>
                  <a:pt x="1032676" y="0"/>
                </a:cubicBezTo>
                <a:cubicBezTo>
                  <a:pt x="1164115" y="-52979"/>
                  <a:pt x="1322057" y="32629"/>
                  <a:pt x="1567359" y="0"/>
                </a:cubicBezTo>
                <a:cubicBezTo>
                  <a:pt x="1812661" y="-32629"/>
                  <a:pt x="1834991" y="41810"/>
                  <a:pt x="2076581" y="0"/>
                </a:cubicBezTo>
                <a:cubicBezTo>
                  <a:pt x="2318171" y="-41810"/>
                  <a:pt x="2402108" y="64392"/>
                  <a:pt x="2636725" y="0"/>
                </a:cubicBezTo>
                <a:cubicBezTo>
                  <a:pt x="2694373" y="-2087"/>
                  <a:pt x="2734086" y="34232"/>
                  <a:pt x="2727341" y="90616"/>
                </a:cubicBezTo>
                <a:cubicBezTo>
                  <a:pt x="2749477" y="267657"/>
                  <a:pt x="2707391" y="359214"/>
                  <a:pt x="2727341" y="453071"/>
                </a:cubicBezTo>
                <a:cubicBezTo>
                  <a:pt x="2717329" y="498473"/>
                  <a:pt x="2697543" y="549589"/>
                  <a:pt x="2636725" y="543687"/>
                </a:cubicBezTo>
                <a:cubicBezTo>
                  <a:pt x="2493398" y="558192"/>
                  <a:pt x="2378599" y="503313"/>
                  <a:pt x="2152964" y="543687"/>
                </a:cubicBezTo>
                <a:cubicBezTo>
                  <a:pt x="1927329" y="584061"/>
                  <a:pt x="1848644" y="483752"/>
                  <a:pt x="1618281" y="543687"/>
                </a:cubicBezTo>
                <a:cubicBezTo>
                  <a:pt x="1387918" y="603622"/>
                  <a:pt x="1232428" y="533993"/>
                  <a:pt x="1109060" y="543687"/>
                </a:cubicBezTo>
                <a:cubicBezTo>
                  <a:pt x="985692" y="553381"/>
                  <a:pt x="768014" y="514146"/>
                  <a:pt x="599838" y="543687"/>
                </a:cubicBezTo>
                <a:cubicBezTo>
                  <a:pt x="431662" y="573228"/>
                  <a:pt x="210847" y="504647"/>
                  <a:pt x="90616" y="543687"/>
                </a:cubicBezTo>
                <a:cubicBezTo>
                  <a:pt x="51844" y="536303"/>
                  <a:pt x="1626" y="508033"/>
                  <a:pt x="0" y="453071"/>
                </a:cubicBezTo>
                <a:cubicBezTo>
                  <a:pt x="-33159" y="317146"/>
                  <a:pt x="5979" y="253529"/>
                  <a:pt x="0" y="90616"/>
                </a:cubicBezTo>
                <a:close/>
              </a:path>
              <a:path w="2727341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3321" y="-40478"/>
                  <a:pt x="446887" y="21354"/>
                  <a:pt x="548916" y="0"/>
                </a:cubicBezTo>
                <a:cubicBezTo>
                  <a:pt x="650945" y="-21354"/>
                  <a:pt x="857411" y="8200"/>
                  <a:pt x="1007215" y="0"/>
                </a:cubicBezTo>
                <a:cubicBezTo>
                  <a:pt x="1157019" y="-8200"/>
                  <a:pt x="1313914" y="45914"/>
                  <a:pt x="1440054" y="0"/>
                </a:cubicBezTo>
                <a:cubicBezTo>
                  <a:pt x="1566194" y="-45914"/>
                  <a:pt x="1747580" y="2100"/>
                  <a:pt x="1974737" y="0"/>
                </a:cubicBezTo>
                <a:cubicBezTo>
                  <a:pt x="2201894" y="-2100"/>
                  <a:pt x="2343535" y="17099"/>
                  <a:pt x="2636725" y="0"/>
                </a:cubicBezTo>
                <a:cubicBezTo>
                  <a:pt x="2683777" y="-1026"/>
                  <a:pt x="2717124" y="35040"/>
                  <a:pt x="2727341" y="90616"/>
                </a:cubicBezTo>
                <a:cubicBezTo>
                  <a:pt x="2747429" y="165337"/>
                  <a:pt x="2703104" y="295412"/>
                  <a:pt x="2727341" y="453071"/>
                </a:cubicBezTo>
                <a:cubicBezTo>
                  <a:pt x="2731273" y="512611"/>
                  <a:pt x="2689643" y="530717"/>
                  <a:pt x="2636725" y="543687"/>
                </a:cubicBezTo>
                <a:cubicBezTo>
                  <a:pt x="2466400" y="577808"/>
                  <a:pt x="2342220" y="499623"/>
                  <a:pt x="2102042" y="543687"/>
                </a:cubicBezTo>
                <a:cubicBezTo>
                  <a:pt x="1861864" y="587751"/>
                  <a:pt x="1696363" y="493273"/>
                  <a:pt x="1541898" y="543687"/>
                </a:cubicBezTo>
                <a:cubicBezTo>
                  <a:pt x="1387433" y="594101"/>
                  <a:pt x="1252734" y="514823"/>
                  <a:pt x="1083599" y="543687"/>
                </a:cubicBezTo>
                <a:cubicBezTo>
                  <a:pt x="914464" y="572551"/>
                  <a:pt x="321225" y="471470"/>
                  <a:pt x="90616" y="543687"/>
                </a:cubicBezTo>
                <a:cubicBezTo>
                  <a:pt x="51946" y="536208"/>
                  <a:pt x="8781" y="496996"/>
                  <a:pt x="0" y="453071"/>
                </a:cubicBezTo>
                <a:cubicBezTo>
                  <a:pt x="-5971" y="304875"/>
                  <a:pt x="29974" y="221425"/>
                  <a:pt x="0" y="9061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Not possible candidates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21" descr="Gavel with solid fill">
            <a:extLst>
              <a:ext uri="{FF2B5EF4-FFF2-40B4-BE49-F238E27FC236}">
                <a16:creationId xmlns:a16="http://schemas.microsoft.com/office/drawing/2014/main" id="{0E0D1097-C99E-61C3-CE29-2BA53F8F28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5007" y="4564483"/>
            <a:ext cx="369332" cy="369332"/>
          </a:xfrm>
          <a:prstGeom prst="rect">
            <a:avLst/>
          </a:prstGeom>
        </p:spPr>
      </p:pic>
      <p:pic>
        <p:nvPicPr>
          <p:cNvPr id="24" name="Graphic 23" descr="Transfer with solid fill">
            <a:extLst>
              <a:ext uri="{FF2B5EF4-FFF2-40B4-BE49-F238E27FC236}">
                <a16:creationId xmlns:a16="http://schemas.microsoft.com/office/drawing/2014/main" id="{3AA806A5-307C-8D1A-7A91-D740222B32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680232" y="5035415"/>
            <a:ext cx="540212" cy="540212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DED071B5-6C1B-5011-59A2-0C264FD700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20957" y="4291949"/>
            <a:ext cx="729921" cy="9144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87A88D5-9698-2B00-F977-9EA595707078}"/>
              </a:ext>
            </a:extLst>
          </p:cNvPr>
          <p:cNvSpPr/>
          <p:nvPr/>
        </p:nvSpPr>
        <p:spPr>
          <a:xfrm>
            <a:off x="1201069" y="4439539"/>
            <a:ext cx="1228388" cy="543687"/>
          </a:xfrm>
          <a:custGeom>
            <a:avLst/>
            <a:gdLst>
              <a:gd name="connsiteX0" fmla="*/ 0 w 1228388"/>
              <a:gd name="connsiteY0" fmla="*/ 90616 h 543687"/>
              <a:gd name="connsiteX1" fmla="*/ 90616 w 1228388"/>
              <a:gd name="connsiteY1" fmla="*/ 0 h 543687"/>
              <a:gd name="connsiteX2" fmla="*/ 624666 w 1228388"/>
              <a:gd name="connsiteY2" fmla="*/ 0 h 543687"/>
              <a:gd name="connsiteX3" fmla="*/ 1137772 w 1228388"/>
              <a:gd name="connsiteY3" fmla="*/ 0 h 543687"/>
              <a:gd name="connsiteX4" fmla="*/ 1228388 w 1228388"/>
              <a:gd name="connsiteY4" fmla="*/ 90616 h 543687"/>
              <a:gd name="connsiteX5" fmla="*/ 1228388 w 1228388"/>
              <a:gd name="connsiteY5" fmla="*/ 453071 h 543687"/>
              <a:gd name="connsiteX6" fmla="*/ 1137772 w 1228388"/>
              <a:gd name="connsiteY6" fmla="*/ 543687 h 543687"/>
              <a:gd name="connsiteX7" fmla="*/ 603722 w 1228388"/>
              <a:gd name="connsiteY7" fmla="*/ 543687 h 543687"/>
              <a:gd name="connsiteX8" fmla="*/ 90616 w 1228388"/>
              <a:gd name="connsiteY8" fmla="*/ 543687 h 543687"/>
              <a:gd name="connsiteX9" fmla="*/ 0 w 1228388"/>
              <a:gd name="connsiteY9" fmla="*/ 453071 h 543687"/>
              <a:gd name="connsiteX10" fmla="*/ 0 w 1228388"/>
              <a:gd name="connsiteY10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8388" h="543687" fill="none" extrusionOk="0">
                <a:moveTo>
                  <a:pt x="0" y="90616"/>
                </a:moveTo>
                <a:cubicBezTo>
                  <a:pt x="2122" y="44765"/>
                  <a:pt x="49051" y="1114"/>
                  <a:pt x="90616" y="0"/>
                </a:cubicBezTo>
                <a:cubicBezTo>
                  <a:pt x="294664" y="-50158"/>
                  <a:pt x="440976" y="29128"/>
                  <a:pt x="624666" y="0"/>
                </a:cubicBezTo>
                <a:cubicBezTo>
                  <a:pt x="808356" y="-29128"/>
                  <a:pt x="889385" y="16160"/>
                  <a:pt x="1137772" y="0"/>
                </a:cubicBezTo>
                <a:cubicBezTo>
                  <a:pt x="1194880" y="-5784"/>
                  <a:pt x="1234997" y="30905"/>
                  <a:pt x="1228388" y="90616"/>
                </a:cubicBezTo>
                <a:cubicBezTo>
                  <a:pt x="1254290" y="163187"/>
                  <a:pt x="1214656" y="378510"/>
                  <a:pt x="1228388" y="453071"/>
                </a:cubicBezTo>
                <a:cubicBezTo>
                  <a:pt x="1227643" y="498761"/>
                  <a:pt x="1182941" y="553431"/>
                  <a:pt x="1137772" y="543687"/>
                </a:cubicBezTo>
                <a:cubicBezTo>
                  <a:pt x="924050" y="572291"/>
                  <a:pt x="858735" y="509946"/>
                  <a:pt x="603722" y="543687"/>
                </a:cubicBezTo>
                <a:cubicBezTo>
                  <a:pt x="348709" y="577428"/>
                  <a:pt x="335885" y="511893"/>
                  <a:pt x="90616" y="543687"/>
                </a:cubicBezTo>
                <a:cubicBezTo>
                  <a:pt x="29413" y="545836"/>
                  <a:pt x="3668" y="503278"/>
                  <a:pt x="0" y="453071"/>
                </a:cubicBezTo>
                <a:cubicBezTo>
                  <a:pt x="-19390" y="313427"/>
                  <a:pt x="5534" y="232713"/>
                  <a:pt x="0" y="90616"/>
                </a:cubicBezTo>
                <a:close/>
              </a:path>
              <a:path w="122838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21413" y="-21387"/>
                  <a:pt x="466427" y="60134"/>
                  <a:pt x="593251" y="0"/>
                </a:cubicBezTo>
                <a:cubicBezTo>
                  <a:pt x="720076" y="-60134"/>
                  <a:pt x="981050" y="33303"/>
                  <a:pt x="1137772" y="0"/>
                </a:cubicBezTo>
                <a:cubicBezTo>
                  <a:pt x="1191673" y="-3373"/>
                  <a:pt x="1218998" y="49028"/>
                  <a:pt x="1228388" y="90616"/>
                </a:cubicBezTo>
                <a:cubicBezTo>
                  <a:pt x="1252695" y="191093"/>
                  <a:pt x="1195132" y="365901"/>
                  <a:pt x="1228388" y="453071"/>
                </a:cubicBezTo>
                <a:cubicBezTo>
                  <a:pt x="1225394" y="502091"/>
                  <a:pt x="1177601" y="538157"/>
                  <a:pt x="1137772" y="543687"/>
                </a:cubicBezTo>
                <a:cubicBezTo>
                  <a:pt x="930976" y="544620"/>
                  <a:pt x="835567" y="535418"/>
                  <a:pt x="593251" y="543687"/>
                </a:cubicBezTo>
                <a:cubicBezTo>
                  <a:pt x="350935" y="551956"/>
                  <a:pt x="191512" y="518746"/>
                  <a:pt x="90616" y="543687"/>
                </a:cubicBezTo>
                <a:cubicBezTo>
                  <a:pt x="47039" y="544159"/>
                  <a:pt x="1666" y="497198"/>
                  <a:pt x="0" y="453071"/>
                </a:cubicBezTo>
                <a:cubicBezTo>
                  <a:pt x="-43254" y="373678"/>
                  <a:pt x="3619" y="166475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EE635B-8A94-7449-3473-2528143F9825}"/>
              </a:ext>
            </a:extLst>
          </p:cNvPr>
          <p:cNvSpPr/>
          <p:nvPr/>
        </p:nvSpPr>
        <p:spPr>
          <a:xfrm>
            <a:off x="3011447" y="5600975"/>
            <a:ext cx="2107528" cy="543687"/>
          </a:xfrm>
          <a:custGeom>
            <a:avLst/>
            <a:gdLst>
              <a:gd name="connsiteX0" fmla="*/ 0 w 2107528"/>
              <a:gd name="connsiteY0" fmla="*/ 90616 h 543687"/>
              <a:gd name="connsiteX1" fmla="*/ 90616 w 2107528"/>
              <a:gd name="connsiteY1" fmla="*/ 0 h 543687"/>
              <a:gd name="connsiteX2" fmla="*/ 572190 w 2107528"/>
              <a:gd name="connsiteY2" fmla="*/ 0 h 543687"/>
              <a:gd name="connsiteX3" fmla="*/ 1015238 w 2107528"/>
              <a:gd name="connsiteY3" fmla="*/ 0 h 543687"/>
              <a:gd name="connsiteX4" fmla="*/ 1477549 w 2107528"/>
              <a:gd name="connsiteY4" fmla="*/ 0 h 543687"/>
              <a:gd name="connsiteX5" fmla="*/ 2016912 w 2107528"/>
              <a:gd name="connsiteY5" fmla="*/ 0 h 543687"/>
              <a:gd name="connsiteX6" fmla="*/ 2107528 w 2107528"/>
              <a:gd name="connsiteY6" fmla="*/ 90616 h 543687"/>
              <a:gd name="connsiteX7" fmla="*/ 2107528 w 2107528"/>
              <a:gd name="connsiteY7" fmla="*/ 453071 h 543687"/>
              <a:gd name="connsiteX8" fmla="*/ 2016912 w 2107528"/>
              <a:gd name="connsiteY8" fmla="*/ 543687 h 543687"/>
              <a:gd name="connsiteX9" fmla="*/ 1535338 w 2107528"/>
              <a:gd name="connsiteY9" fmla="*/ 543687 h 543687"/>
              <a:gd name="connsiteX10" fmla="*/ 1053764 w 2107528"/>
              <a:gd name="connsiteY10" fmla="*/ 543687 h 543687"/>
              <a:gd name="connsiteX11" fmla="*/ 572190 w 2107528"/>
              <a:gd name="connsiteY11" fmla="*/ 543687 h 543687"/>
              <a:gd name="connsiteX12" fmla="*/ 90616 w 2107528"/>
              <a:gd name="connsiteY12" fmla="*/ 543687 h 543687"/>
              <a:gd name="connsiteX13" fmla="*/ 0 w 2107528"/>
              <a:gd name="connsiteY13" fmla="*/ 453071 h 543687"/>
              <a:gd name="connsiteX14" fmla="*/ 0 w 2107528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7528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6750" y="-29913"/>
                  <a:pt x="413580" y="43904"/>
                  <a:pt x="572190" y="0"/>
                </a:cubicBezTo>
                <a:cubicBezTo>
                  <a:pt x="730800" y="-43904"/>
                  <a:pt x="825182" y="24084"/>
                  <a:pt x="1015238" y="0"/>
                </a:cubicBezTo>
                <a:cubicBezTo>
                  <a:pt x="1205294" y="-24084"/>
                  <a:pt x="1284034" y="36286"/>
                  <a:pt x="1477549" y="0"/>
                </a:cubicBezTo>
                <a:cubicBezTo>
                  <a:pt x="1671064" y="-36286"/>
                  <a:pt x="1803963" y="47639"/>
                  <a:pt x="2016912" y="0"/>
                </a:cubicBezTo>
                <a:cubicBezTo>
                  <a:pt x="2069604" y="2403"/>
                  <a:pt x="2100825" y="49194"/>
                  <a:pt x="2107528" y="90616"/>
                </a:cubicBezTo>
                <a:cubicBezTo>
                  <a:pt x="2125793" y="220704"/>
                  <a:pt x="2090112" y="300656"/>
                  <a:pt x="2107528" y="453071"/>
                </a:cubicBezTo>
                <a:cubicBezTo>
                  <a:pt x="2120324" y="508239"/>
                  <a:pt x="2065272" y="544974"/>
                  <a:pt x="2016912" y="543687"/>
                </a:cubicBezTo>
                <a:cubicBezTo>
                  <a:pt x="1845075" y="552683"/>
                  <a:pt x="1772603" y="516325"/>
                  <a:pt x="1535338" y="543687"/>
                </a:cubicBezTo>
                <a:cubicBezTo>
                  <a:pt x="1298073" y="571049"/>
                  <a:pt x="1247621" y="502683"/>
                  <a:pt x="1053764" y="543687"/>
                </a:cubicBezTo>
                <a:cubicBezTo>
                  <a:pt x="859907" y="584691"/>
                  <a:pt x="767337" y="487989"/>
                  <a:pt x="572190" y="543687"/>
                </a:cubicBezTo>
                <a:cubicBezTo>
                  <a:pt x="377043" y="599385"/>
                  <a:pt x="269365" y="532783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107528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87588" y="-21106"/>
                  <a:pt x="402771" y="21770"/>
                  <a:pt x="533664" y="0"/>
                </a:cubicBezTo>
                <a:cubicBezTo>
                  <a:pt x="664557" y="-21770"/>
                  <a:pt x="787838" y="43441"/>
                  <a:pt x="976712" y="0"/>
                </a:cubicBezTo>
                <a:cubicBezTo>
                  <a:pt x="1165586" y="-43441"/>
                  <a:pt x="1199444" y="26824"/>
                  <a:pt x="1400497" y="0"/>
                </a:cubicBezTo>
                <a:cubicBezTo>
                  <a:pt x="1601550" y="-26824"/>
                  <a:pt x="1820058" y="65721"/>
                  <a:pt x="2016912" y="0"/>
                </a:cubicBezTo>
                <a:cubicBezTo>
                  <a:pt x="2058415" y="2333"/>
                  <a:pt x="2104016" y="50065"/>
                  <a:pt x="2107528" y="90616"/>
                </a:cubicBezTo>
                <a:cubicBezTo>
                  <a:pt x="2130772" y="195875"/>
                  <a:pt x="2100664" y="275740"/>
                  <a:pt x="2107528" y="453071"/>
                </a:cubicBezTo>
                <a:cubicBezTo>
                  <a:pt x="2095155" y="496185"/>
                  <a:pt x="2081270" y="540198"/>
                  <a:pt x="2016912" y="543687"/>
                </a:cubicBezTo>
                <a:cubicBezTo>
                  <a:pt x="1812163" y="593341"/>
                  <a:pt x="1685454" y="493603"/>
                  <a:pt x="1593127" y="543687"/>
                </a:cubicBezTo>
                <a:cubicBezTo>
                  <a:pt x="1500801" y="593771"/>
                  <a:pt x="1221886" y="542880"/>
                  <a:pt x="1092290" y="543687"/>
                </a:cubicBezTo>
                <a:cubicBezTo>
                  <a:pt x="962694" y="544494"/>
                  <a:pt x="718630" y="520744"/>
                  <a:pt x="572190" y="543687"/>
                </a:cubicBezTo>
                <a:cubicBezTo>
                  <a:pt x="425750" y="566630"/>
                  <a:pt x="295407" y="498587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</a:t>
            </a:r>
          </a:p>
        </p:txBody>
      </p:sp>
      <p:pic>
        <p:nvPicPr>
          <p:cNvPr id="30" name="Graphic 29" descr="Network diagram with solid fill">
            <a:extLst>
              <a:ext uri="{FF2B5EF4-FFF2-40B4-BE49-F238E27FC236}">
                <a16:creationId xmlns:a16="http://schemas.microsoft.com/office/drawing/2014/main" id="{FDBE7D90-8D82-351F-E2D1-A3BD9A462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1774" y="5656082"/>
            <a:ext cx="457200" cy="457200"/>
          </a:xfrm>
          <a:prstGeom prst="rect">
            <a:avLst/>
          </a:prstGeom>
        </p:spPr>
      </p:pic>
      <p:pic>
        <p:nvPicPr>
          <p:cNvPr id="31" name="Graphic 30" descr="Transfer with solid fill">
            <a:extLst>
              <a:ext uri="{FF2B5EF4-FFF2-40B4-BE49-F238E27FC236}">
                <a16:creationId xmlns:a16="http://schemas.microsoft.com/office/drawing/2014/main" id="{37784F76-D149-727D-C6C0-8E3C33D86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826457" y="5035489"/>
            <a:ext cx="540212" cy="540212"/>
          </a:xfrm>
          <a:prstGeom prst="rect">
            <a:avLst/>
          </a:prstGeom>
        </p:spPr>
      </p:pic>
      <p:pic>
        <p:nvPicPr>
          <p:cNvPr id="35" name="Graphic 34" descr="Bar chart with solid fill">
            <a:extLst>
              <a:ext uri="{FF2B5EF4-FFF2-40B4-BE49-F238E27FC236}">
                <a16:creationId xmlns:a16="http://schemas.microsoft.com/office/drawing/2014/main" id="{A313A717-BBA7-8F5C-A783-289908E8F5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29229" y="4560237"/>
            <a:ext cx="369332" cy="369332"/>
          </a:xfrm>
          <a:prstGeom prst="rect">
            <a:avLst/>
          </a:prstGeom>
        </p:spPr>
      </p:pic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87D66619-62FF-0F76-41B2-0F0520EF68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60124" y="4560237"/>
            <a:ext cx="369332" cy="369332"/>
          </a:xfrm>
          <a:prstGeom prst="rect">
            <a:avLst/>
          </a:prstGeom>
        </p:spPr>
      </p:pic>
      <p:pic>
        <p:nvPicPr>
          <p:cNvPr id="38" name="Graphic 37" descr="Arrow Right with solid fill">
            <a:extLst>
              <a:ext uri="{FF2B5EF4-FFF2-40B4-BE49-F238E27FC236}">
                <a16:creationId xmlns:a16="http://schemas.microsoft.com/office/drawing/2014/main" id="{786ABA60-D82E-E992-41B5-7BBCFB03F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01660" y="4254182"/>
            <a:ext cx="729921" cy="91440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A890D8C-9965-B06B-BB7B-2101E8E097B2}"/>
              </a:ext>
            </a:extLst>
          </p:cNvPr>
          <p:cNvSpPr/>
          <p:nvPr/>
        </p:nvSpPr>
        <p:spPr>
          <a:xfrm>
            <a:off x="4925324" y="3465470"/>
            <a:ext cx="2694050" cy="692354"/>
          </a:xfrm>
          <a:custGeom>
            <a:avLst/>
            <a:gdLst>
              <a:gd name="connsiteX0" fmla="*/ 0 w 2694050"/>
              <a:gd name="connsiteY0" fmla="*/ 115395 h 692354"/>
              <a:gd name="connsiteX1" fmla="*/ 115395 w 2694050"/>
              <a:gd name="connsiteY1" fmla="*/ 0 h 692354"/>
              <a:gd name="connsiteX2" fmla="*/ 558782 w 2694050"/>
              <a:gd name="connsiteY2" fmla="*/ 0 h 692354"/>
              <a:gd name="connsiteX3" fmla="*/ 1026801 w 2694050"/>
              <a:gd name="connsiteY3" fmla="*/ 0 h 692354"/>
              <a:gd name="connsiteX4" fmla="*/ 1544086 w 2694050"/>
              <a:gd name="connsiteY4" fmla="*/ 0 h 692354"/>
              <a:gd name="connsiteX5" fmla="*/ 2036738 w 2694050"/>
              <a:gd name="connsiteY5" fmla="*/ 0 h 692354"/>
              <a:gd name="connsiteX6" fmla="*/ 2578655 w 2694050"/>
              <a:gd name="connsiteY6" fmla="*/ 0 h 692354"/>
              <a:gd name="connsiteX7" fmla="*/ 2694050 w 2694050"/>
              <a:gd name="connsiteY7" fmla="*/ 115395 h 692354"/>
              <a:gd name="connsiteX8" fmla="*/ 2694050 w 2694050"/>
              <a:gd name="connsiteY8" fmla="*/ 576959 h 692354"/>
              <a:gd name="connsiteX9" fmla="*/ 2578655 w 2694050"/>
              <a:gd name="connsiteY9" fmla="*/ 692354 h 692354"/>
              <a:gd name="connsiteX10" fmla="*/ 2110636 w 2694050"/>
              <a:gd name="connsiteY10" fmla="*/ 692354 h 692354"/>
              <a:gd name="connsiteX11" fmla="*/ 1593351 w 2694050"/>
              <a:gd name="connsiteY11" fmla="*/ 692354 h 692354"/>
              <a:gd name="connsiteX12" fmla="*/ 1100699 w 2694050"/>
              <a:gd name="connsiteY12" fmla="*/ 692354 h 692354"/>
              <a:gd name="connsiteX13" fmla="*/ 608047 w 2694050"/>
              <a:gd name="connsiteY13" fmla="*/ 692354 h 692354"/>
              <a:gd name="connsiteX14" fmla="*/ 115395 w 2694050"/>
              <a:gd name="connsiteY14" fmla="*/ 692354 h 692354"/>
              <a:gd name="connsiteX15" fmla="*/ 0 w 2694050"/>
              <a:gd name="connsiteY15" fmla="*/ 576959 h 692354"/>
              <a:gd name="connsiteX16" fmla="*/ 0 w 2694050"/>
              <a:gd name="connsiteY16" fmla="*/ 115395 h 69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94050" h="692354" fill="none" extrusionOk="0">
                <a:moveTo>
                  <a:pt x="0" y="115395"/>
                </a:moveTo>
                <a:cubicBezTo>
                  <a:pt x="974" y="42326"/>
                  <a:pt x="50070" y="3140"/>
                  <a:pt x="115395" y="0"/>
                </a:cubicBezTo>
                <a:cubicBezTo>
                  <a:pt x="215192" y="-35553"/>
                  <a:pt x="368957" y="8182"/>
                  <a:pt x="558782" y="0"/>
                </a:cubicBezTo>
                <a:cubicBezTo>
                  <a:pt x="748607" y="-8182"/>
                  <a:pt x="896529" y="4222"/>
                  <a:pt x="1026801" y="0"/>
                </a:cubicBezTo>
                <a:cubicBezTo>
                  <a:pt x="1157073" y="-4222"/>
                  <a:pt x="1440077" y="47767"/>
                  <a:pt x="1544086" y="0"/>
                </a:cubicBezTo>
                <a:cubicBezTo>
                  <a:pt x="1648095" y="-47767"/>
                  <a:pt x="1899626" y="40526"/>
                  <a:pt x="2036738" y="0"/>
                </a:cubicBezTo>
                <a:cubicBezTo>
                  <a:pt x="2173850" y="-40526"/>
                  <a:pt x="2310711" y="28556"/>
                  <a:pt x="2578655" y="0"/>
                </a:cubicBezTo>
                <a:cubicBezTo>
                  <a:pt x="2651125" y="-2399"/>
                  <a:pt x="2701514" y="44651"/>
                  <a:pt x="2694050" y="115395"/>
                </a:cubicBezTo>
                <a:cubicBezTo>
                  <a:pt x="2718424" y="267988"/>
                  <a:pt x="2686294" y="364374"/>
                  <a:pt x="2694050" y="576959"/>
                </a:cubicBezTo>
                <a:cubicBezTo>
                  <a:pt x="2681044" y="634657"/>
                  <a:pt x="2652440" y="697862"/>
                  <a:pt x="2578655" y="692354"/>
                </a:cubicBezTo>
                <a:cubicBezTo>
                  <a:pt x="2418774" y="708306"/>
                  <a:pt x="2263482" y="675630"/>
                  <a:pt x="2110636" y="692354"/>
                </a:cubicBezTo>
                <a:cubicBezTo>
                  <a:pt x="1957790" y="709078"/>
                  <a:pt x="1713190" y="659510"/>
                  <a:pt x="1593351" y="692354"/>
                </a:cubicBezTo>
                <a:cubicBezTo>
                  <a:pt x="1473512" y="725198"/>
                  <a:pt x="1244585" y="678293"/>
                  <a:pt x="1100699" y="692354"/>
                </a:cubicBezTo>
                <a:cubicBezTo>
                  <a:pt x="956813" y="706415"/>
                  <a:pt x="839964" y="663217"/>
                  <a:pt x="608047" y="692354"/>
                </a:cubicBezTo>
                <a:cubicBezTo>
                  <a:pt x="376130" y="721491"/>
                  <a:pt x="244837" y="662752"/>
                  <a:pt x="115395" y="692354"/>
                </a:cubicBezTo>
                <a:cubicBezTo>
                  <a:pt x="62352" y="685354"/>
                  <a:pt x="1195" y="644301"/>
                  <a:pt x="0" y="576959"/>
                </a:cubicBezTo>
                <a:cubicBezTo>
                  <a:pt x="-42371" y="411260"/>
                  <a:pt x="43958" y="311482"/>
                  <a:pt x="0" y="115395"/>
                </a:cubicBezTo>
                <a:close/>
              </a:path>
              <a:path w="2694050" h="692354" stroke="0" extrusionOk="0">
                <a:moveTo>
                  <a:pt x="0" y="115395"/>
                </a:moveTo>
                <a:cubicBezTo>
                  <a:pt x="-453" y="46219"/>
                  <a:pt x="52899" y="-1686"/>
                  <a:pt x="115395" y="0"/>
                </a:cubicBezTo>
                <a:cubicBezTo>
                  <a:pt x="277709" y="-1002"/>
                  <a:pt x="403634" y="8951"/>
                  <a:pt x="558782" y="0"/>
                </a:cubicBezTo>
                <a:cubicBezTo>
                  <a:pt x="713930" y="-8951"/>
                  <a:pt x="791913" y="5253"/>
                  <a:pt x="1002169" y="0"/>
                </a:cubicBezTo>
                <a:cubicBezTo>
                  <a:pt x="1212425" y="-5253"/>
                  <a:pt x="1322405" y="31399"/>
                  <a:pt x="1420923" y="0"/>
                </a:cubicBezTo>
                <a:cubicBezTo>
                  <a:pt x="1519441" y="-31399"/>
                  <a:pt x="1783119" y="57564"/>
                  <a:pt x="1938207" y="0"/>
                </a:cubicBezTo>
                <a:cubicBezTo>
                  <a:pt x="2093295" y="-57564"/>
                  <a:pt x="2379126" y="73422"/>
                  <a:pt x="2578655" y="0"/>
                </a:cubicBezTo>
                <a:cubicBezTo>
                  <a:pt x="2633792" y="-2945"/>
                  <a:pt x="2684604" y="46552"/>
                  <a:pt x="2694050" y="115395"/>
                </a:cubicBezTo>
                <a:cubicBezTo>
                  <a:pt x="2727839" y="344925"/>
                  <a:pt x="2664783" y="404427"/>
                  <a:pt x="2694050" y="576959"/>
                </a:cubicBezTo>
                <a:cubicBezTo>
                  <a:pt x="2695527" y="644256"/>
                  <a:pt x="2645381" y="678829"/>
                  <a:pt x="2578655" y="692354"/>
                </a:cubicBezTo>
                <a:cubicBezTo>
                  <a:pt x="2425963" y="704702"/>
                  <a:pt x="2226690" y="662603"/>
                  <a:pt x="2061370" y="692354"/>
                </a:cubicBezTo>
                <a:cubicBezTo>
                  <a:pt x="1896050" y="722105"/>
                  <a:pt x="1718830" y="657289"/>
                  <a:pt x="1519453" y="692354"/>
                </a:cubicBezTo>
                <a:cubicBezTo>
                  <a:pt x="1320076" y="727419"/>
                  <a:pt x="1178801" y="680847"/>
                  <a:pt x="1076066" y="692354"/>
                </a:cubicBezTo>
                <a:cubicBezTo>
                  <a:pt x="973331" y="703861"/>
                  <a:pt x="332366" y="686930"/>
                  <a:pt x="115395" y="692354"/>
                </a:cubicBezTo>
                <a:cubicBezTo>
                  <a:pt x="66860" y="682364"/>
                  <a:pt x="4436" y="637598"/>
                  <a:pt x="0" y="576959"/>
                </a:cubicBezTo>
                <a:cubicBezTo>
                  <a:pt x="-5249" y="474229"/>
                  <a:pt x="44782" y="323057"/>
                  <a:pt x="0" y="115395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Workflow</a:t>
            </a:r>
          </a:p>
        </p:txBody>
      </p:sp>
      <p:pic>
        <p:nvPicPr>
          <p:cNvPr id="41" name="Graphic 40" descr="Server with solid fill">
            <a:extLst>
              <a:ext uri="{FF2B5EF4-FFF2-40B4-BE49-F238E27FC236}">
                <a16:creationId xmlns:a16="http://schemas.microsoft.com/office/drawing/2014/main" id="{C5BAD0BB-7F8F-F097-0687-45CFDA5DA7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23234" y="3486286"/>
            <a:ext cx="629920" cy="629920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0CEB834-EC9E-73A0-3250-83E428F1C160}"/>
              </a:ext>
            </a:extLst>
          </p:cNvPr>
          <p:cNvSpPr/>
          <p:nvPr/>
        </p:nvSpPr>
        <p:spPr>
          <a:xfrm>
            <a:off x="301745" y="2300469"/>
            <a:ext cx="3335536" cy="856436"/>
          </a:xfrm>
          <a:custGeom>
            <a:avLst/>
            <a:gdLst>
              <a:gd name="connsiteX0" fmla="*/ 0 w 3335536"/>
              <a:gd name="connsiteY0" fmla="*/ 219941 h 856436"/>
              <a:gd name="connsiteX1" fmla="*/ 219941 w 3335536"/>
              <a:gd name="connsiteY1" fmla="*/ 0 h 856436"/>
              <a:gd name="connsiteX2" fmla="*/ 741159 w 3335536"/>
              <a:gd name="connsiteY2" fmla="*/ 0 h 856436"/>
              <a:gd name="connsiteX3" fmla="*/ 1291333 w 3335536"/>
              <a:gd name="connsiteY3" fmla="*/ 0 h 856436"/>
              <a:gd name="connsiteX4" fmla="*/ 1899420 w 3335536"/>
              <a:gd name="connsiteY4" fmla="*/ 0 h 856436"/>
              <a:gd name="connsiteX5" fmla="*/ 2478551 w 3335536"/>
              <a:gd name="connsiteY5" fmla="*/ 0 h 856436"/>
              <a:gd name="connsiteX6" fmla="*/ 3115595 w 3335536"/>
              <a:gd name="connsiteY6" fmla="*/ 0 h 856436"/>
              <a:gd name="connsiteX7" fmla="*/ 3335536 w 3335536"/>
              <a:gd name="connsiteY7" fmla="*/ 219941 h 856436"/>
              <a:gd name="connsiteX8" fmla="*/ 3335536 w 3335536"/>
              <a:gd name="connsiteY8" fmla="*/ 636495 h 856436"/>
              <a:gd name="connsiteX9" fmla="*/ 3115595 w 3335536"/>
              <a:gd name="connsiteY9" fmla="*/ 856436 h 856436"/>
              <a:gd name="connsiteX10" fmla="*/ 2565421 w 3335536"/>
              <a:gd name="connsiteY10" fmla="*/ 856436 h 856436"/>
              <a:gd name="connsiteX11" fmla="*/ 1957333 w 3335536"/>
              <a:gd name="connsiteY11" fmla="*/ 856436 h 856436"/>
              <a:gd name="connsiteX12" fmla="*/ 1378203 w 3335536"/>
              <a:gd name="connsiteY12" fmla="*/ 856436 h 856436"/>
              <a:gd name="connsiteX13" fmla="*/ 799072 w 3335536"/>
              <a:gd name="connsiteY13" fmla="*/ 856436 h 856436"/>
              <a:gd name="connsiteX14" fmla="*/ 219941 w 3335536"/>
              <a:gd name="connsiteY14" fmla="*/ 856436 h 856436"/>
              <a:gd name="connsiteX15" fmla="*/ 0 w 3335536"/>
              <a:gd name="connsiteY15" fmla="*/ 636495 h 856436"/>
              <a:gd name="connsiteX16" fmla="*/ 0 w 3335536"/>
              <a:gd name="connsiteY16" fmla="*/ 219941 h 85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35536" h="856436" fill="none" extrusionOk="0">
                <a:moveTo>
                  <a:pt x="0" y="219941"/>
                </a:moveTo>
                <a:cubicBezTo>
                  <a:pt x="2065" y="78671"/>
                  <a:pt x="95503" y="5848"/>
                  <a:pt x="219941" y="0"/>
                </a:cubicBezTo>
                <a:cubicBezTo>
                  <a:pt x="381180" y="-11309"/>
                  <a:pt x="579729" y="54853"/>
                  <a:pt x="741159" y="0"/>
                </a:cubicBezTo>
                <a:cubicBezTo>
                  <a:pt x="902589" y="-54853"/>
                  <a:pt x="1176740" y="37546"/>
                  <a:pt x="1291333" y="0"/>
                </a:cubicBezTo>
                <a:cubicBezTo>
                  <a:pt x="1405926" y="-37546"/>
                  <a:pt x="1703292" y="72507"/>
                  <a:pt x="1899420" y="0"/>
                </a:cubicBezTo>
                <a:cubicBezTo>
                  <a:pt x="2095548" y="-72507"/>
                  <a:pt x="2199908" y="6326"/>
                  <a:pt x="2478551" y="0"/>
                </a:cubicBezTo>
                <a:cubicBezTo>
                  <a:pt x="2757194" y="-6326"/>
                  <a:pt x="2925785" y="31628"/>
                  <a:pt x="3115595" y="0"/>
                </a:cubicBezTo>
                <a:cubicBezTo>
                  <a:pt x="3269789" y="-8983"/>
                  <a:pt x="3358696" y="76708"/>
                  <a:pt x="3335536" y="219941"/>
                </a:cubicBezTo>
                <a:cubicBezTo>
                  <a:pt x="3362359" y="347494"/>
                  <a:pt x="3306775" y="449362"/>
                  <a:pt x="3335536" y="636495"/>
                </a:cubicBezTo>
                <a:cubicBezTo>
                  <a:pt x="3305624" y="744090"/>
                  <a:pt x="3239351" y="857689"/>
                  <a:pt x="3115595" y="856436"/>
                </a:cubicBezTo>
                <a:cubicBezTo>
                  <a:pt x="2887610" y="906555"/>
                  <a:pt x="2717798" y="831680"/>
                  <a:pt x="2565421" y="856436"/>
                </a:cubicBezTo>
                <a:cubicBezTo>
                  <a:pt x="2413044" y="881192"/>
                  <a:pt x="2231241" y="802886"/>
                  <a:pt x="1957333" y="856436"/>
                </a:cubicBezTo>
                <a:cubicBezTo>
                  <a:pt x="1683425" y="909986"/>
                  <a:pt x="1533426" y="838512"/>
                  <a:pt x="1378203" y="856436"/>
                </a:cubicBezTo>
                <a:cubicBezTo>
                  <a:pt x="1222980" y="874360"/>
                  <a:pt x="1014661" y="854031"/>
                  <a:pt x="799072" y="856436"/>
                </a:cubicBezTo>
                <a:cubicBezTo>
                  <a:pt x="583483" y="858841"/>
                  <a:pt x="376647" y="827957"/>
                  <a:pt x="219941" y="856436"/>
                </a:cubicBezTo>
                <a:cubicBezTo>
                  <a:pt x="127180" y="837634"/>
                  <a:pt x="4915" y="772821"/>
                  <a:pt x="0" y="636495"/>
                </a:cubicBezTo>
                <a:cubicBezTo>
                  <a:pt x="-9258" y="451623"/>
                  <a:pt x="2604" y="403803"/>
                  <a:pt x="0" y="219941"/>
                </a:cubicBezTo>
                <a:close/>
              </a:path>
              <a:path w="3335536" h="856436" stroke="0" extrusionOk="0">
                <a:moveTo>
                  <a:pt x="0" y="219941"/>
                </a:moveTo>
                <a:cubicBezTo>
                  <a:pt x="-594" y="91338"/>
                  <a:pt x="106279" y="-10663"/>
                  <a:pt x="219941" y="0"/>
                </a:cubicBezTo>
                <a:cubicBezTo>
                  <a:pt x="384153" y="-59352"/>
                  <a:pt x="483085" y="18164"/>
                  <a:pt x="741159" y="0"/>
                </a:cubicBezTo>
                <a:cubicBezTo>
                  <a:pt x="999233" y="-18164"/>
                  <a:pt x="1084913" y="11072"/>
                  <a:pt x="1262376" y="0"/>
                </a:cubicBezTo>
                <a:cubicBezTo>
                  <a:pt x="1439839" y="-11072"/>
                  <a:pt x="1547401" y="4063"/>
                  <a:pt x="1754638" y="0"/>
                </a:cubicBezTo>
                <a:cubicBezTo>
                  <a:pt x="1961875" y="-4063"/>
                  <a:pt x="2147897" y="58676"/>
                  <a:pt x="2362725" y="0"/>
                </a:cubicBezTo>
                <a:cubicBezTo>
                  <a:pt x="2577553" y="-58676"/>
                  <a:pt x="2944846" y="76035"/>
                  <a:pt x="3115595" y="0"/>
                </a:cubicBezTo>
                <a:cubicBezTo>
                  <a:pt x="3224864" y="-4182"/>
                  <a:pt x="3318191" y="89084"/>
                  <a:pt x="3335536" y="219941"/>
                </a:cubicBezTo>
                <a:cubicBezTo>
                  <a:pt x="3384268" y="327306"/>
                  <a:pt x="3322146" y="526247"/>
                  <a:pt x="3335536" y="636495"/>
                </a:cubicBezTo>
                <a:cubicBezTo>
                  <a:pt x="3337850" y="763553"/>
                  <a:pt x="3242841" y="830356"/>
                  <a:pt x="3115595" y="856436"/>
                </a:cubicBezTo>
                <a:cubicBezTo>
                  <a:pt x="2918664" y="902335"/>
                  <a:pt x="2799072" y="847035"/>
                  <a:pt x="2507508" y="856436"/>
                </a:cubicBezTo>
                <a:cubicBezTo>
                  <a:pt x="2215944" y="865837"/>
                  <a:pt x="2060173" y="792620"/>
                  <a:pt x="1870464" y="856436"/>
                </a:cubicBezTo>
                <a:cubicBezTo>
                  <a:pt x="1680755" y="920252"/>
                  <a:pt x="1602584" y="848258"/>
                  <a:pt x="1349246" y="856436"/>
                </a:cubicBezTo>
                <a:cubicBezTo>
                  <a:pt x="1095908" y="864614"/>
                  <a:pt x="725214" y="809455"/>
                  <a:pt x="219941" y="856436"/>
                </a:cubicBezTo>
                <a:cubicBezTo>
                  <a:pt x="109050" y="849481"/>
                  <a:pt x="7712" y="752589"/>
                  <a:pt x="0" y="636495"/>
                </a:cubicBezTo>
                <a:cubicBezTo>
                  <a:pt x="-11801" y="435428"/>
                  <a:pt x="23848" y="324847"/>
                  <a:pt x="0" y="21994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8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LC-MS is the dominant technique used in NTA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4ECA674-A39B-8638-6717-E71D11F35976}"/>
              </a:ext>
            </a:extLst>
          </p:cNvPr>
          <p:cNvSpPr/>
          <p:nvPr/>
        </p:nvSpPr>
        <p:spPr>
          <a:xfrm>
            <a:off x="301744" y="859007"/>
            <a:ext cx="3335536" cy="1109478"/>
          </a:xfrm>
          <a:custGeom>
            <a:avLst/>
            <a:gdLst>
              <a:gd name="connsiteX0" fmla="*/ 0 w 3335536"/>
              <a:gd name="connsiteY0" fmla="*/ 109905 h 1109478"/>
              <a:gd name="connsiteX1" fmla="*/ 109905 w 3335536"/>
              <a:gd name="connsiteY1" fmla="*/ 0 h 1109478"/>
              <a:gd name="connsiteX2" fmla="*/ 566878 w 3335536"/>
              <a:gd name="connsiteY2" fmla="*/ 0 h 1109478"/>
              <a:gd name="connsiteX3" fmla="*/ 992694 w 3335536"/>
              <a:gd name="connsiteY3" fmla="*/ 0 h 1109478"/>
              <a:gd name="connsiteX4" fmla="*/ 1543139 w 3335536"/>
              <a:gd name="connsiteY4" fmla="*/ 0 h 1109478"/>
              <a:gd name="connsiteX5" fmla="*/ 2062427 w 3335536"/>
              <a:gd name="connsiteY5" fmla="*/ 0 h 1109478"/>
              <a:gd name="connsiteX6" fmla="*/ 2581714 w 3335536"/>
              <a:gd name="connsiteY6" fmla="*/ 0 h 1109478"/>
              <a:gd name="connsiteX7" fmla="*/ 3225631 w 3335536"/>
              <a:gd name="connsiteY7" fmla="*/ 0 h 1109478"/>
              <a:gd name="connsiteX8" fmla="*/ 3335536 w 3335536"/>
              <a:gd name="connsiteY8" fmla="*/ 109905 h 1109478"/>
              <a:gd name="connsiteX9" fmla="*/ 3335536 w 3335536"/>
              <a:gd name="connsiteY9" fmla="*/ 545842 h 1109478"/>
              <a:gd name="connsiteX10" fmla="*/ 3335536 w 3335536"/>
              <a:gd name="connsiteY10" fmla="*/ 999573 h 1109478"/>
              <a:gd name="connsiteX11" fmla="*/ 3225631 w 3335536"/>
              <a:gd name="connsiteY11" fmla="*/ 1109478 h 1109478"/>
              <a:gd name="connsiteX12" fmla="*/ 2737501 w 3335536"/>
              <a:gd name="connsiteY12" fmla="*/ 1109478 h 1109478"/>
              <a:gd name="connsiteX13" fmla="*/ 2187056 w 3335536"/>
              <a:gd name="connsiteY13" fmla="*/ 1109478 h 1109478"/>
              <a:gd name="connsiteX14" fmla="*/ 1730083 w 3335536"/>
              <a:gd name="connsiteY14" fmla="*/ 1109478 h 1109478"/>
              <a:gd name="connsiteX15" fmla="*/ 1179638 w 3335536"/>
              <a:gd name="connsiteY15" fmla="*/ 1109478 h 1109478"/>
              <a:gd name="connsiteX16" fmla="*/ 629193 w 3335536"/>
              <a:gd name="connsiteY16" fmla="*/ 1109478 h 1109478"/>
              <a:gd name="connsiteX17" fmla="*/ 109905 w 3335536"/>
              <a:gd name="connsiteY17" fmla="*/ 1109478 h 1109478"/>
              <a:gd name="connsiteX18" fmla="*/ 0 w 3335536"/>
              <a:gd name="connsiteY18" fmla="*/ 999573 h 1109478"/>
              <a:gd name="connsiteX19" fmla="*/ 0 w 3335536"/>
              <a:gd name="connsiteY19" fmla="*/ 554739 h 1109478"/>
              <a:gd name="connsiteX20" fmla="*/ 0 w 3335536"/>
              <a:gd name="connsiteY20" fmla="*/ 109905 h 110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335536" h="1109478" fill="none" extrusionOk="0">
                <a:moveTo>
                  <a:pt x="0" y="109905"/>
                </a:moveTo>
                <a:cubicBezTo>
                  <a:pt x="1405" y="50482"/>
                  <a:pt x="46944" y="2910"/>
                  <a:pt x="109905" y="0"/>
                </a:cubicBezTo>
                <a:cubicBezTo>
                  <a:pt x="277801" y="-23284"/>
                  <a:pt x="369702" y="19879"/>
                  <a:pt x="566878" y="0"/>
                </a:cubicBezTo>
                <a:cubicBezTo>
                  <a:pt x="764054" y="-19879"/>
                  <a:pt x="839704" y="28018"/>
                  <a:pt x="992694" y="0"/>
                </a:cubicBezTo>
                <a:cubicBezTo>
                  <a:pt x="1145684" y="-28018"/>
                  <a:pt x="1403003" y="26865"/>
                  <a:pt x="1543139" y="0"/>
                </a:cubicBezTo>
                <a:cubicBezTo>
                  <a:pt x="1683275" y="-26865"/>
                  <a:pt x="1952986" y="20111"/>
                  <a:pt x="2062427" y="0"/>
                </a:cubicBezTo>
                <a:cubicBezTo>
                  <a:pt x="2171868" y="-20111"/>
                  <a:pt x="2385795" y="29694"/>
                  <a:pt x="2581714" y="0"/>
                </a:cubicBezTo>
                <a:cubicBezTo>
                  <a:pt x="2777633" y="-29694"/>
                  <a:pt x="3073105" y="75591"/>
                  <a:pt x="3225631" y="0"/>
                </a:cubicBezTo>
                <a:cubicBezTo>
                  <a:pt x="3291198" y="276"/>
                  <a:pt x="3352398" y="55896"/>
                  <a:pt x="3335536" y="109905"/>
                </a:cubicBezTo>
                <a:cubicBezTo>
                  <a:pt x="3359730" y="237768"/>
                  <a:pt x="3306354" y="378115"/>
                  <a:pt x="3335536" y="545842"/>
                </a:cubicBezTo>
                <a:cubicBezTo>
                  <a:pt x="3364718" y="713569"/>
                  <a:pt x="3332826" y="832051"/>
                  <a:pt x="3335536" y="999573"/>
                </a:cubicBezTo>
                <a:cubicBezTo>
                  <a:pt x="3337394" y="1059055"/>
                  <a:pt x="3290685" y="1122642"/>
                  <a:pt x="3225631" y="1109478"/>
                </a:cubicBezTo>
                <a:cubicBezTo>
                  <a:pt x="3097858" y="1127301"/>
                  <a:pt x="2938821" y="1104368"/>
                  <a:pt x="2737501" y="1109478"/>
                </a:cubicBezTo>
                <a:cubicBezTo>
                  <a:pt x="2536181" y="1114588"/>
                  <a:pt x="2390039" y="1058811"/>
                  <a:pt x="2187056" y="1109478"/>
                </a:cubicBezTo>
                <a:cubicBezTo>
                  <a:pt x="1984073" y="1160145"/>
                  <a:pt x="1928511" y="1102161"/>
                  <a:pt x="1730083" y="1109478"/>
                </a:cubicBezTo>
                <a:cubicBezTo>
                  <a:pt x="1531655" y="1116795"/>
                  <a:pt x="1324257" y="1094220"/>
                  <a:pt x="1179638" y="1109478"/>
                </a:cubicBezTo>
                <a:cubicBezTo>
                  <a:pt x="1035020" y="1124736"/>
                  <a:pt x="884099" y="1098545"/>
                  <a:pt x="629193" y="1109478"/>
                </a:cubicBezTo>
                <a:cubicBezTo>
                  <a:pt x="374287" y="1120411"/>
                  <a:pt x="362275" y="1061419"/>
                  <a:pt x="109905" y="1109478"/>
                </a:cubicBezTo>
                <a:cubicBezTo>
                  <a:pt x="56015" y="1098038"/>
                  <a:pt x="1947" y="1059935"/>
                  <a:pt x="0" y="999573"/>
                </a:cubicBezTo>
                <a:cubicBezTo>
                  <a:pt x="-17186" y="872751"/>
                  <a:pt x="11594" y="725261"/>
                  <a:pt x="0" y="554739"/>
                </a:cubicBezTo>
                <a:cubicBezTo>
                  <a:pt x="-11594" y="384217"/>
                  <a:pt x="50033" y="309673"/>
                  <a:pt x="0" y="109905"/>
                </a:cubicBezTo>
                <a:close/>
              </a:path>
              <a:path w="3335536" h="1109478" stroke="0" extrusionOk="0">
                <a:moveTo>
                  <a:pt x="0" y="109905"/>
                </a:moveTo>
                <a:cubicBezTo>
                  <a:pt x="-1103" y="35957"/>
                  <a:pt x="56417" y="-9847"/>
                  <a:pt x="109905" y="0"/>
                </a:cubicBezTo>
                <a:cubicBezTo>
                  <a:pt x="255792" y="-40359"/>
                  <a:pt x="382695" y="48697"/>
                  <a:pt x="566878" y="0"/>
                </a:cubicBezTo>
                <a:cubicBezTo>
                  <a:pt x="751061" y="-48697"/>
                  <a:pt x="820473" y="29319"/>
                  <a:pt x="1023851" y="0"/>
                </a:cubicBezTo>
                <a:cubicBezTo>
                  <a:pt x="1227229" y="-29319"/>
                  <a:pt x="1344108" y="48525"/>
                  <a:pt x="1449667" y="0"/>
                </a:cubicBezTo>
                <a:cubicBezTo>
                  <a:pt x="1555226" y="-48525"/>
                  <a:pt x="1792756" y="61150"/>
                  <a:pt x="2000112" y="0"/>
                </a:cubicBezTo>
                <a:cubicBezTo>
                  <a:pt x="2207468" y="-61150"/>
                  <a:pt x="2270030" y="6623"/>
                  <a:pt x="2425928" y="0"/>
                </a:cubicBezTo>
                <a:cubicBezTo>
                  <a:pt x="2581826" y="-6623"/>
                  <a:pt x="2951042" y="57286"/>
                  <a:pt x="3225631" y="0"/>
                </a:cubicBezTo>
                <a:cubicBezTo>
                  <a:pt x="3290538" y="-11829"/>
                  <a:pt x="3334681" y="63847"/>
                  <a:pt x="3335536" y="109905"/>
                </a:cubicBezTo>
                <a:cubicBezTo>
                  <a:pt x="3371778" y="247402"/>
                  <a:pt x="3291040" y="361764"/>
                  <a:pt x="3335536" y="528049"/>
                </a:cubicBezTo>
                <a:cubicBezTo>
                  <a:pt x="3380032" y="694334"/>
                  <a:pt x="3314111" y="854492"/>
                  <a:pt x="3335536" y="999573"/>
                </a:cubicBezTo>
                <a:cubicBezTo>
                  <a:pt x="3331458" y="1064157"/>
                  <a:pt x="3273604" y="1108778"/>
                  <a:pt x="3225631" y="1109478"/>
                </a:cubicBezTo>
                <a:cubicBezTo>
                  <a:pt x="2973849" y="1167526"/>
                  <a:pt x="2875106" y="1065586"/>
                  <a:pt x="2706343" y="1109478"/>
                </a:cubicBezTo>
                <a:cubicBezTo>
                  <a:pt x="2537580" y="1153370"/>
                  <a:pt x="2411215" y="1071542"/>
                  <a:pt x="2124741" y="1109478"/>
                </a:cubicBezTo>
                <a:cubicBezTo>
                  <a:pt x="1838267" y="1147414"/>
                  <a:pt x="1812461" y="1078168"/>
                  <a:pt x="1636611" y="1109478"/>
                </a:cubicBezTo>
                <a:cubicBezTo>
                  <a:pt x="1460761" y="1140788"/>
                  <a:pt x="1302462" y="1070943"/>
                  <a:pt x="1210795" y="1109478"/>
                </a:cubicBezTo>
                <a:cubicBezTo>
                  <a:pt x="1119128" y="1148013"/>
                  <a:pt x="958329" y="1072184"/>
                  <a:pt x="753822" y="1109478"/>
                </a:cubicBezTo>
                <a:cubicBezTo>
                  <a:pt x="549315" y="1146772"/>
                  <a:pt x="368941" y="1043616"/>
                  <a:pt x="109905" y="1109478"/>
                </a:cubicBezTo>
                <a:cubicBezTo>
                  <a:pt x="46190" y="1108977"/>
                  <a:pt x="-2834" y="1062849"/>
                  <a:pt x="0" y="999573"/>
                </a:cubicBezTo>
                <a:cubicBezTo>
                  <a:pt x="-46808" y="904173"/>
                  <a:pt x="12984" y="639340"/>
                  <a:pt x="0" y="545842"/>
                </a:cubicBezTo>
                <a:cubicBezTo>
                  <a:pt x="-12984" y="452344"/>
                  <a:pt x="7910" y="204015"/>
                  <a:pt x="0" y="10990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99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Non-targeted workflows enable to create an unbiased overview of a sample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59A61A1-759B-B94A-2891-FCD7F28B64CB}"/>
              </a:ext>
            </a:extLst>
          </p:cNvPr>
          <p:cNvSpPr/>
          <p:nvPr/>
        </p:nvSpPr>
        <p:spPr>
          <a:xfrm>
            <a:off x="8263855" y="2042836"/>
            <a:ext cx="3626400" cy="1109478"/>
          </a:xfrm>
          <a:custGeom>
            <a:avLst/>
            <a:gdLst>
              <a:gd name="connsiteX0" fmla="*/ 0 w 3626400"/>
              <a:gd name="connsiteY0" fmla="*/ 109905 h 1109478"/>
              <a:gd name="connsiteX1" fmla="*/ 109905 w 3626400"/>
              <a:gd name="connsiteY1" fmla="*/ 0 h 1109478"/>
              <a:gd name="connsiteX2" fmla="*/ 609538 w 3626400"/>
              <a:gd name="connsiteY2" fmla="*/ 0 h 1109478"/>
              <a:gd name="connsiteX3" fmla="*/ 1075106 w 3626400"/>
              <a:gd name="connsiteY3" fmla="*/ 0 h 1109478"/>
              <a:gd name="connsiteX4" fmla="*/ 1676936 w 3626400"/>
              <a:gd name="connsiteY4" fmla="*/ 0 h 1109478"/>
              <a:gd name="connsiteX5" fmla="*/ 2244701 w 3626400"/>
              <a:gd name="connsiteY5" fmla="*/ 0 h 1109478"/>
              <a:gd name="connsiteX6" fmla="*/ 2812466 w 3626400"/>
              <a:gd name="connsiteY6" fmla="*/ 0 h 1109478"/>
              <a:gd name="connsiteX7" fmla="*/ 3516495 w 3626400"/>
              <a:gd name="connsiteY7" fmla="*/ 0 h 1109478"/>
              <a:gd name="connsiteX8" fmla="*/ 3626400 w 3626400"/>
              <a:gd name="connsiteY8" fmla="*/ 109905 h 1109478"/>
              <a:gd name="connsiteX9" fmla="*/ 3626400 w 3626400"/>
              <a:gd name="connsiteY9" fmla="*/ 545842 h 1109478"/>
              <a:gd name="connsiteX10" fmla="*/ 3626400 w 3626400"/>
              <a:gd name="connsiteY10" fmla="*/ 999573 h 1109478"/>
              <a:gd name="connsiteX11" fmla="*/ 3516495 w 3626400"/>
              <a:gd name="connsiteY11" fmla="*/ 1109478 h 1109478"/>
              <a:gd name="connsiteX12" fmla="*/ 2982796 w 3626400"/>
              <a:gd name="connsiteY12" fmla="*/ 1109478 h 1109478"/>
              <a:gd name="connsiteX13" fmla="*/ 2380965 w 3626400"/>
              <a:gd name="connsiteY13" fmla="*/ 1109478 h 1109478"/>
              <a:gd name="connsiteX14" fmla="*/ 1881332 w 3626400"/>
              <a:gd name="connsiteY14" fmla="*/ 1109478 h 1109478"/>
              <a:gd name="connsiteX15" fmla="*/ 1279501 w 3626400"/>
              <a:gd name="connsiteY15" fmla="*/ 1109478 h 1109478"/>
              <a:gd name="connsiteX16" fmla="*/ 677670 w 3626400"/>
              <a:gd name="connsiteY16" fmla="*/ 1109478 h 1109478"/>
              <a:gd name="connsiteX17" fmla="*/ 109905 w 3626400"/>
              <a:gd name="connsiteY17" fmla="*/ 1109478 h 1109478"/>
              <a:gd name="connsiteX18" fmla="*/ 0 w 3626400"/>
              <a:gd name="connsiteY18" fmla="*/ 999573 h 1109478"/>
              <a:gd name="connsiteX19" fmla="*/ 0 w 3626400"/>
              <a:gd name="connsiteY19" fmla="*/ 554739 h 1109478"/>
              <a:gd name="connsiteX20" fmla="*/ 0 w 3626400"/>
              <a:gd name="connsiteY20" fmla="*/ 109905 h 110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26400" h="1109478" fill="none" extrusionOk="0">
                <a:moveTo>
                  <a:pt x="0" y="109905"/>
                </a:moveTo>
                <a:cubicBezTo>
                  <a:pt x="1405" y="50482"/>
                  <a:pt x="46944" y="2910"/>
                  <a:pt x="109905" y="0"/>
                </a:cubicBezTo>
                <a:cubicBezTo>
                  <a:pt x="352027" y="-13984"/>
                  <a:pt x="410559" y="11933"/>
                  <a:pt x="609538" y="0"/>
                </a:cubicBezTo>
                <a:cubicBezTo>
                  <a:pt x="808517" y="-11933"/>
                  <a:pt x="851554" y="4463"/>
                  <a:pt x="1075106" y="0"/>
                </a:cubicBezTo>
                <a:cubicBezTo>
                  <a:pt x="1298658" y="-4463"/>
                  <a:pt x="1484754" y="44633"/>
                  <a:pt x="1676936" y="0"/>
                </a:cubicBezTo>
                <a:cubicBezTo>
                  <a:pt x="1869118" y="-44633"/>
                  <a:pt x="2047731" y="50523"/>
                  <a:pt x="2244701" y="0"/>
                </a:cubicBezTo>
                <a:cubicBezTo>
                  <a:pt x="2441672" y="-50523"/>
                  <a:pt x="2556525" y="36861"/>
                  <a:pt x="2812466" y="0"/>
                </a:cubicBezTo>
                <a:cubicBezTo>
                  <a:pt x="3068408" y="-36861"/>
                  <a:pt x="3216981" y="81063"/>
                  <a:pt x="3516495" y="0"/>
                </a:cubicBezTo>
                <a:cubicBezTo>
                  <a:pt x="3582062" y="276"/>
                  <a:pt x="3643262" y="55896"/>
                  <a:pt x="3626400" y="109905"/>
                </a:cubicBezTo>
                <a:cubicBezTo>
                  <a:pt x="3650594" y="237768"/>
                  <a:pt x="3597218" y="378115"/>
                  <a:pt x="3626400" y="545842"/>
                </a:cubicBezTo>
                <a:cubicBezTo>
                  <a:pt x="3655582" y="713569"/>
                  <a:pt x="3623690" y="832051"/>
                  <a:pt x="3626400" y="999573"/>
                </a:cubicBezTo>
                <a:cubicBezTo>
                  <a:pt x="3628258" y="1059055"/>
                  <a:pt x="3581549" y="1122642"/>
                  <a:pt x="3516495" y="1109478"/>
                </a:cubicBezTo>
                <a:cubicBezTo>
                  <a:pt x="3409594" y="1151017"/>
                  <a:pt x="3160145" y="1050815"/>
                  <a:pt x="2982796" y="1109478"/>
                </a:cubicBezTo>
                <a:cubicBezTo>
                  <a:pt x="2805447" y="1168141"/>
                  <a:pt x="2627191" y="1041223"/>
                  <a:pt x="2380965" y="1109478"/>
                </a:cubicBezTo>
                <a:cubicBezTo>
                  <a:pt x="2134739" y="1177733"/>
                  <a:pt x="2049883" y="1096146"/>
                  <a:pt x="1881332" y="1109478"/>
                </a:cubicBezTo>
                <a:cubicBezTo>
                  <a:pt x="1712781" y="1122810"/>
                  <a:pt x="1507354" y="1092112"/>
                  <a:pt x="1279501" y="1109478"/>
                </a:cubicBezTo>
                <a:cubicBezTo>
                  <a:pt x="1051648" y="1126844"/>
                  <a:pt x="844794" y="1089028"/>
                  <a:pt x="677670" y="1109478"/>
                </a:cubicBezTo>
                <a:cubicBezTo>
                  <a:pt x="510546" y="1129928"/>
                  <a:pt x="266065" y="1074158"/>
                  <a:pt x="109905" y="1109478"/>
                </a:cubicBezTo>
                <a:cubicBezTo>
                  <a:pt x="56015" y="1098038"/>
                  <a:pt x="1947" y="1059935"/>
                  <a:pt x="0" y="999573"/>
                </a:cubicBezTo>
                <a:cubicBezTo>
                  <a:pt x="-17186" y="872751"/>
                  <a:pt x="11594" y="725261"/>
                  <a:pt x="0" y="554739"/>
                </a:cubicBezTo>
                <a:cubicBezTo>
                  <a:pt x="-11594" y="384217"/>
                  <a:pt x="50033" y="309673"/>
                  <a:pt x="0" y="109905"/>
                </a:cubicBezTo>
                <a:close/>
              </a:path>
              <a:path w="3626400" h="1109478" stroke="0" extrusionOk="0">
                <a:moveTo>
                  <a:pt x="0" y="109905"/>
                </a:moveTo>
                <a:cubicBezTo>
                  <a:pt x="-1103" y="35957"/>
                  <a:pt x="56417" y="-9847"/>
                  <a:pt x="109905" y="0"/>
                </a:cubicBezTo>
                <a:cubicBezTo>
                  <a:pt x="234588" y="-46629"/>
                  <a:pt x="379769" y="34551"/>
                  <a:pt x="609538" y="0"/>
                </a:cubicBezTo>
                <a:cubicBezTo>
                  <a:pt x="839307" y="-34551"/>
                  <a:pt x="927466" y="43243"/>
                  <a:pt x="1109171" y="0"/>
                </a:cubicBezTo>
                <a:cubicBezTo>
                  <a:pt x="1290876" y="-43243"/>
                  <a:pt x="1460233" y="50800"/>
                  <a:pt x="1574739" y="0"/>
                </a:cubicBezTo>
                <a:cubicBezTo>
                  <a:pt x="1689245" y="-50800"/>
                  <a:pt x="1894221" y="15550"/>
                  <a:pt x="2176570" y="0"/>
                </a:cubicBezTo>
                <a:cubicBezTo>
                  <a:pt x="2458919" y="-15550"/>
                  <a:pt x="2530351" y="5832"/>
                  <a:pt x="2642137" y="0"/>
                </a:cubicBezTo>
                <a:cubicBezTo>
                  <a:pt x="2753923" y="-5832"/>
                  <a:pt x="3186795" y="97270"/>
                  <a:pt x="3516495" y="0"/>
                </a:cubicBezTo>
                <a:cubicBezTo>
                  <a:pt x="3581402" y="-11829"/>
                  <a:pt x="3625545" y="63847"/>
                  <a:pt x="3626400" y="109905"/>
                </a:cubicBezTo>
                <a:cubicBezTo>
                  <a:pt x="3662642" y="247402"/>
                  <a:pt x="3581904" y="361764"/>
                  <a:pt x="3626400" y="528049"/>
                </a:cubicBezTo>
                <a:cubicBezTo>
                  <a:pt x="3670896" y="694334"/>
                  <a:pt x="3604975" y="854492"/>
                  <a:pt x="3626400" y="999573"/>
                </a:cubicBezTo>
                <a:cubicBezTo>
                  <a:pt x="3622322" y="1064157"/>
                  <a:pt x="3564468" y="1108778"/>
                  <a:pt x="3516495" y="1109478"/>
                </a:cubicBezTo>
                <a:cubicBezTo>
                  <a:pt x="3335339" y="1153369"/>
                  <a:pt x="3231738" y="1060518"/>
                  <a:pt x="2948730" y="1109478"/>
                </a:cubicBezTo>
                <a:cubicBezTo>
                  <a:pt x="2665723" y="1158438"/>
                  <a:pt x="2475858" y="1037763"/>
                  <a:pt x="2312833" y="1109478"/>
                </a:cubicBezTo>
                <a:cubicBezTo>
                  <a:pt x="2149808" y="1181193"/>
                  <a:pt x="1945295" y="1058729"/>
                  <a:pt x="1779134" y="1109478"/>
                </a:cubicBezTo>
                <a:cubicBezTo>
                  <a:pt x="1612973" y="1160227"/>
                  <a:pt x="1468559" y="1053984"/>
                  <a:pt x="1313567" y="1109478"/>
                </a:cubicBezTo>
                <a:cubicBezTo>
                  <a:pt x="1158575" y="1164972"/>
                  <a:pt x="1003268" y="1080142"/>
                  <a:pt x="813934" y="1109478"/>
                </a:cubicBezTo>
                <a:cubicBezTo>
                  <a:pt x="624600" y="1138814"/>
                  <a:pt x="285160" y="1069729"/>
                  <a:pt x="109905" y="1109478"/>
                </a:cubicBezTo>
                <a:cubicBezTo>
                  <a:pt x="46190" y="1108977"/>
                  <a:pt x="-2834" y="1062849"/>
                  <a:pt x="0" y="999573"/>
                </a:cubicBezTo>
                <a:cubicBezTo>
                  <a:pt x="-46808" y="904173"/>
                  <a:pt x="12984" y="639340"/>
                  <a:pt x="0" y="545842"/>
                </a:cubicBezTo>
                <a:cubicBezTo>
                  <a:pt x="-12984" y="452344"/>
                  <a:pt x="7910" y="204015"/>
                  <a:pt x="0" y="1099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990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Due to the intrinsically high number of features, identification can be cumbersome as well as expensive!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A652C38-B6C1-9043-E2D7-88193EAA8352}"/>
              </a:ext>
            </a:extLst>
          </p:cNvPr>
          <p:cNvSpPr/>
          <p:nvPr/>
        </p:nvSpPr>
        <p:spPr>
          <a:xfrm>
            <a:off x="8229599" y="857479"/>
            <a:ext cx="3626400" cy="856436"/>
          </a:xfrm>
          <a:custGeom>
            <a:avLst/>
            <a:gdLst>
              <a:gd name="connsiteX0" fmla="*/ 0 w 3626400"/>
              <a:gd name="connsiteY0" fmla="*/ 219941 h 856436"/>
              <a:gd name="connsiteX1" fmla="*/ 219941 w 3626400"/>
              <a:gd name="connsiteY1" fmla="*/ 0 h 856436"/>
              <a:gd name="connsiteX2" fmla="*/ 782893 w 3626400"/>
              <a:gd name="connsiteY2" fmla="*/ 0 h 856436"/>
              <a:gd name="connsiteX3" fmla="*/ 1313979 w 3626400"/>
              <a:gd name="connsiteY3" fmla="*/ 0 h 856436"/>
              <a:gd name="connsiteX4" fmla="*/ 1845065 w 3626400"/>
              <a:gd name="connsiteY4" fmla="*/ 0 h 856436"/>
              <a:gd name="connsiteX5" fmla="*/ 2280556 w 3626400"/>
              <a:gd name="connsiteY5" fmla="*/ 0 h 856436"/>
              <a:gd name="connsiteX6" fmla="*/ 2843507 w 3626400"/>
              <a:gd name="connsiteY6" fmla="*/ 0 h 856436"/>
              <a:gd name="connsiteX7" fmla="*/ 3406459 w 3626400"/>
              <a:gd name="connsiteY7" fmla="*/ 0 h 856436"/>
              <a:gd name="connsiteX8" fmla="*/ 3626400 w 3626400"/>
              <a:gd name="connsiteY8" fmla="*/ 219941 h 856436"/>
              <a:gd name="connsiteX9" fmla="*/ 3626400 w 3626400"/>
              <a:gd name="connsiteY9" fmla="*/ 636495 h 856436"/>
              <a:gd name="connsiteX10" fmla="*/ 3406459 w 3626400"/>
              <a:gd name="connsiteY10" fmla="*/ 856436 h 856436"/>
              <a:gd name="connsiteX11" fmla="*/ 2875373 w 3626400"/>
              <a:gd name="connsiteY11" fmla="*/ 856436 h 856436"/>
              <a:gd name="connsiteX12" fmla="*/ 2408017 w 3626400"/>
              <a:gd name="connsiteY12" fmla="*/ 856436 h 856436"/>
              <a:gd name="connsiteX13" fmla="*/ 1845065 w 3626400"/>
              <a:gd name="connsiteY13" fmla="*/ 856436 h 856436"/>
              <a:gd name="connsiteX14" fmla="*/ 1377709 w 3626400"/>
              <a:gd name="connsiteY14" fmla="*/ 856436 h 856436"/>
              <a:gd name="connsiteX15" fmla="*/ 814758 w 3626400"/>
              <a:gd name="connsiteY15" fmla="*/ 856436 h 856436"/>
              <a:gd name="connsiteX16" fmla="*/ 219941 w 3626400"/>
              <a:gd name="connsiteY16" fmla="*/ 856436 h 856436"/>
              <a:gd name="connsiteX17" fmla="*/ 0 w 3626400"/>
              <a:gd name="connsiteY17" fmla="*/ 636495 h 856436"/>
              <a:gd name="connsiteX18" fmla="*/ 0 w 3626400"/>
              <a:gd name="connsiteY18" fmla="*/ 219941 h 85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26400" h="856436" fill="none" extrusionOk="0">
                <a:moveTo>
                  <a:pt x="0" y="219941"/>
                </a:moveTo>
                <a:cubicBezTo>
                  <a:pt x="-102" y="105952"/>
                  <a:pt x="121806" y="13090"/>
                  <a:pt x="219941" y="0"/>
                </a:cubicBezTo>
                <a:cubicBezTo>
                  <a:pt x="468073" y="-10867"/>
                  <a:pt x="570162" y="57850"/>
                  <a:pt x="782893" y="0"/>
                </a:cubicBezTo>
                <a:cubicBezTo>
                  <a:pt x="995624" y="-57850"/>
                  <a:pt x="1138958" y="36563"/>
                  <a:pt x="1313979" y="0"/>
                </a:cubicBezTo>
                <a:cubicBezTo>
                  <a:pt x="1489000" y="-36563"/>
                  <a:pt x="1659516" y="57364"/>
                  <a:pt x="1845065" y="0"/>
                </a:cubicBezTo>
                <a:cubicBezTo>
                  <a:pt x="2030614" y="-57364"/>
                  <a:pt x="2122889" y="48353"/>
                  <a:pt x="2280556" y="0"/>
                </a:cubicBezTo>
                <a:cubicBezTo>
                  <a:pt x="2438223" y="-48353"/>
                  <a:pt x="2652361" y="32614"/>
                  <a:pt x="2843507" y="0"/>
                </a:cubicBezTo>
                <a:cubicBezTo>
                  <a:pt x="3034653" y="-32614"/>
                  <a:pt x="3272829" y="47081"/>
                  <a:pt x="3406459" y="0"/>
                </a:cubicBezTo>
                <a:cubicBezTo>
                  <a:pt x="3495785" y="5078"/>
                  <a:pt x="3638885" y="132027"/>
                  <a:pt x="3626400" y="219941"/>
                </a:cubicBezTo>
                <a:cubicBezTo>
                  <a:pt x="3638899" y="400416"/>
                  <a:pt x="3616200" y="459875"/>
                  <a:pt x="3626400" y="636495"/>
                </a:cubicBezTo>
                <a:cubicBezTo>
                  <a:pt x="3624990" y="770455"/>
                  <a:pt x="3494293" y="851908"/>
                  <a:pt x="3406459" y="856436"/>
                </a:cubicBezTo>
                <a:cubicBezTo>
                  <a:pt x="3230043" y="870840"/>
                  <a:pt x="3089570" y="815730"/>
                  <a:pt x="2875373" y="856436"/>
                </a:cubicBezTo>
                <a:cubicBezTo>
                  <a:pt x="2661176" y="897142"/>
                  <a:pt x="2576507" y="808589"/>
                  <a:pt x="2408017" y="856436"/>
                </a:cubicBezTo>
                <a:cubicBezTo>
                  <a:pt x="2239527" y="904283"/>
                  <a:pt x="2002790" y="807970"/>
                  <a:pt x="1845065" y="856436"/>
                </a:cubicBezTo>
                <a:cubicBezTo>
                  <a:pt x="1687340" y="904902"/>
                  <a:pt x="1519385" y="817738"/>
                  <a:pt x="1377709" y="856436"/>
                </a:cubicBezTo>
                <a:cubicBezTo>
                  <a:pt x="1236033" y="895134"/>
                  <a:pt x="1057645" y="846162"/>
                  <a:pt x="814758" y="856436"/>
                </a:cubicBezTo>
                <a:cubicBezTo>
                  <a:pt x="571871" y="866710"/>
                  <a:pt x="397645" y="849632"/>
                  <a:pt x="219941" y="856436"/>
                </a:cubicBezTo>
                <a:cubicBezTo>
                  <a:pt x="95466" y="847022"/>
                  <a:pt x="17070" y="737886"/>
                  <a:pt x="0" y="636495"/>
                </a:cubicBezTo>
                <a:cubicBezTo>
                  <a:pt x="-24082" y="483687"/>
                  <a:pt x="33739" y="405822"/>
                  <a:pt x="0" y="219941"/>
                </a:cubicBezTo>
                <a:close/>
              </a:path>
              <a:path w="3626400" h="856436" stroke="0" extrusionOk="0">
                <a:moveTo>
                  <a:pt x="0" y="219941"/>
                </a:moveTo>
                <a:cubicBezTo>
                  <a:pt x="-594" y="91338"/>
                  <a:pt x="106279" y="-10663"/>
                  <a:pt x="219941" y="0"/>
                </a:cubicBezTo>
                <a:cubicBezTo>
                  <a:pt x="428505" y="-54707"/>
                  <a:pt x="589671" y="25596"/>
                  <a:pt x="687297" y="0"/>
                </a:cubicBezTo>
                <a:cubicBezTo>
                  <a:pt x="784923" y="-25596"/>
                  <a:pt x="940132" y="52229"/>
                  <a:pt x="1154653" y="0"/>
                </a:cubicBezTo>
                <a:cubicBezTo>
                  <a:pt x="1369174" y="-52229"/>
                  <a:pt x="1390043" y="34498"/>
                  <a:pt x="1590144" y="0"/>
                </a:cubicBezTo>
                <a:cubicBezTo>
                  <a:pt x="1790245" y="-34498"/>
                  <a:pt x="1974422" y="53423"/>
                  <a:pt x="2153095" y="0"/>
                </a:cubicBezTo>
                <a:cubicBezTo>
                  <a:pt x="2331768" y="-53423"/>
                  <a:pt x="2411890" y="38593"/>
                  <a:pt x="2588586" y="0"/>
                </a:cubicBezTo>
                <a:cubicBezTo>
                  <a:pt x="2765282" y="-38593"/>
                  <a:pt x="3230360" y="51909"/>
                  <a:pt x="3406459" y="0"/>
                </a:cubicBezTo>
                <a:cubicBezTo>
                  <a:pt x="3536537" y="-24200"/>
                  <a:pt x="3624303" y="134377"/>
                  <a:pt x="3626400" y="219941"/>
                </a:cubicBezTo>
                <a:cubicBezTo>
                  <a:pt x="3665872" y="310700"/>
                  <a:pt x="3582974" y="442779"/>
                  <a:pt x="3626400" y="636495"/>
                </a:cubicBezTo>
                <a:cubicBezTo>
                  <a:pt x="3630216" y="758243"/>
                  <a:pt x="3533067" y="838186"/>
                  <a:pt x="3406459" y="856436"/>
                </a:cubicBezTo>
                <a:cubicBezTo>
                  <a:pt x="3212713" y="882363"/>
                  <a:pt x="3136527" y="841332"/>
                  <a:pt x="2970968" y="856436"/>
                </a:cubicBezTo>
                <a:cubicBezTo>
                  <a:pt x="2805409" y="871540"/>
                  <a:pt x="2670040" y="854601"/>
                  <a:pt x="2503612" y="856436"/>
                </a:cubicBezTo>
                <a:cubicBezTo>
                  <a:pt x="2337184" y="858271"/>
                  <a:pt x="2080656" y="789384"/>
                  <a:pt x="1908796" y="856436"/>
                </a:cubicBezTo>
                <a:cubicBezTo>
                  <a:pt x="1736936" y="923488"/>
                  <a:pt x="1534809" y="810105"/>
                  <a:pt x="1409574" y="856436"/>
                </a:cubicBezTo>
                <a:cubicBezTo>
                  <a:pt x="1284339" y="902767"/>
                  <a:pt x="1081665" y="847412"/>
                  <a:pt x="974084" y="856436"/>
                </a:cubicBezTo>
                <a:cubicBezTo>
                  <a:pt x="866503" y="865460"/>
                  <a:pt x="584510" y="799547"/>
                  <a:pt x="219941" y="856436"/>
                </a:cubicBezTo>
                <a:cubicBezTo>
                  <a:pt x="100536" y="836636"/>
                  <a:pt x="-2968" y="763813"/>
                  <a:pt x="0" y="636495"/>
                </a:cubicBezTo>
                <a:cubicBezTo>
                  <a:pt x="-30872" y="530234"/>
                  <a:pt x="29813" y="404574"/>
                  <a:pt x="0" y="21994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8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Each feature has multiple possible candidates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28B8A5-021C-8E74-D152-48116087F32E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</a:t>
            </a:fld>
            <a:endParaRPr lang="en-US" dirty="0"/>
          </a:p>
        </p:txBody>
      </p:sp>
      <p:pic>
        <p:nvPicPr>
          <p:cNvPr id="48" name="Picture 47" descr="A picture containing text&#10;&#10;Description automatically generated">
            <a:extLst>
              <a:ext uri="{FF2B5EF4-FFF2-40B4-BE49-F238E27FC236}">
                <a16:creationId xmlns:a16="http://schemas.microsoft.com/office/drawing/2014/main" id="{124234A6-CD49-D936-340C-1CE752999E9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C40EFA9-9BE9-6FA0-6BA4-5C5CBD83ED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359154C-C00E-CEB8-38A8-3D621C1E142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9" grpId="0" animBg="1"/>
      <p:bldP spid="10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982FE-688E-43C5-8278-A0F0A78B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464" y="1966359"/>
            <a:ext cx="10089072" cy="1009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600" dirty="0">
                <a:solidFill>
                  <a:schemeClr val="tx1"/>
                </a:solidFill>
                <a:latin typeface="Footlight MT Light" panose="0204060206030A020304" pitchFamily="18" charset="0"/>
              </a:rPr>
              <a:t>Thank you for your attention!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DA2B8B-C6B2-4040-816B-394B82B7A6CF}"/>
              </a:ext>
            </a:extLst>
          </p:cNvPr>
          <p:cNvSpPr txBox="1">
            <a:spLocks/>
          </p:cNvSpPr>
          <p:nvPr/>
        </p:nvSpPr>
        <p:spPr>
          <a:xfrm>
            <a:off x="6432864" y="3882041"/>
            <a:ext cx="3223895" cy="7394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Footlight MT Light" panose="0204060206030A020304" pitchFamily="18" charset="0"/>
              </a:rPr>
              <a:t>Questions?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4B1EF3BA-8BA7-4506-B713-69E32B1C87CC}"/>
              </a:ext>
            </a:extLst>
          </p:cNvPr>
          <p:cNvSpPr/>
          <p:nvPr/>
        </p:nvSpPr>
        <p:spPr>
          <a:xfrm>
            <a:off x="-314960" y="-358796"/>
            <a:ext cx="1503680" cy="1691640"/>
          </a:xfrm>
          <a:prstGeom prst="diamond">
            <a:avLst/>
          </a:prstGeom>
          <a:solidFill>
            <a:srgbClr val="00206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D542EF-739A-422E-ABA8-A34576BD75FB}"/>
              </a:ext>
            </a:extLst>
          </p:cNvPr>
          <p:cNvSpPr/>
          <p:nvPr/>
        </p:nvSpPr>
        <p:spPr>
          <a:xfrm>
            <a:off x="1141101" y="4695158"/>
            <a:ext cx="142240" cy="2833402"/>
          </a:xfrm>
          <a:prstGeom prst="rect">
            <a:avLst/>
          </a:prstGeom>
          <a:solidFill>
            <a:schemeClr val="bg2">
              <a:lumMod val="50000"/>
            </a:schemeClr>
          </a:solidFill>
          <a:ln w="34925">
            <a:solidFill>
              <a:srgbClr val="00B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794D413-D119-436B-B6F0-A342645DAFB8}"/>
              </a:ext>
            </a:extLst>
          </p:cNvPr>
          <p:cNvSpPr/>
          <p:nvPr/>
        </p:nvSpPr>
        <p:spPr>
          <a:xfrm>
            <a:off x="10454444" y="5194572"/>
            <a:ext cx="2641600" cy="1691640"/>
          </a:xfrm>
          <a:prstGeom prst="cloud">
            <a:avLst/>
          </a:prstGeom>
          <a:solidFill>
            <a:srgbClr val="FFC000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3F0C41-24CF-4B6C-B852-DFCCB1B807C0}"/>
              </a:ext>
            </a:extLst>
          </p:cNvPr>
          <p:cNvSpPr/>
          <p:nvPr/>
        </p:nvSpPr>
        <p:spPr>
          <a:xfrm rot="953709">
            <a:off x="668548" y="5756200"/>
            <a:ext cx="904240" cy="1818005"/>
          </a:xfrm>
          <a:prstGeom prst="rect">
            <a:avLst/>
          </a:prstGeom>
          <a:solidFill>
            <a:srgbClr val="99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>
            <a:extLst>
              <a:ext uri="{FF2B5EF4-FFF2-40B4-BE49-F238E27FC236}">
                <a16:creationId xmlns:a16="http://schemas.microsoft.com/office/drawing/2014/main" id="{A0C697D9-2983-48E4-ABF2-C00CA595D168}"/>
              </a:ext>
            </a:extLst>
          </p:cNvPr>
          <p:cNvSpPr/>
          <p:nvPr/>
        </p:nvSpPr>
        <p:spPr>
          <a:xfrm rot="923671">
            <a:off x="-1219200" y="5976203"/>
            <a:ext cx="2438400" cy="812800"/>
          </a:xfrm>
          <a:prstGeom prst="octag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31B942-2E24-4ED3-A13F-D82B3878E5F6}"/>
              </a:ext>
            </a:extLst>
          </p:cNvPr>
          <p:cNvSpPr/>
          <p:nvPr/>
        </p:nvSpPr>
        <p:spPr>
          <a:xfrm>
            <a:off x="121920" y="-1183459"/>
            <a:ext cx="142240" cy="2833402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961A03-6298-4DEC-880B-F8DEA43FD05B}"/>
              </a:ext>
            </a:extLst>
          </p:cNvPr>
          <p:cNvSpPr/>
          <p:nvPr/>
        </p:nvSpPr>
        <p:spPr>
          <a:xfrm rot="5400000">
            <a:off x="12348861" y="321189"/>
            <a:ext cx="142240" cy="2833402"/>
          </a:xfrm>
          <a:prstGeom prst="rect">
            <a:avLst/>
          </a:prstGeom>
          <a:solidFill>
            <a:srgbClr val="990033"/>
          </a:solidFill>
          <a:ln w="34925">
            <a:solidFill>
              <a:srgbClr val="FF0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2B2911D9-FC2B-4410-9224-5F19299DAED3}"/>
              </a:ext>
            </a:extLst>
          </p:cNvPr>
          <p:cNvSpPr/>
          <p:nvPr/>
        </p:nvSpPr>
        <p:spPr>
          <a:xfrm rot="837521">
            <a:off x="11515212" y="623809"/>
            <a:ext cx="1499748" cy="1332844"/>
          </a:xfrm>
          <a:prstGeom prst="triangle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CBA57-ED12-B747-EADB-973FB7FD9037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19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</a:t>
            </a:r>
            <a:r>
              <a:rPr lang="en-US" sz="2800" baseline="-25000" dirty="0">
                <a:solidFill>
                  <a:schemeClr val="tx1"/>
                </a:solidFill>
              </a:rPr>
              <a:t>i </a:t>
            </a:r>
            <a:r>
              <a:rPr lang="en-US" sz="2800" dirty="0">
                <a:solidFill>
                  <a:schemeClr val="tx1"/>
                </a:solidFill>
              </a:rPr>
              <a:t>explanation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C05E7-A4BA-FAF1-C952-D1D1C99B3C0E}"/>
              </a:ext>
            </a:extLst>
          </p:cNvPr>
          <p:cNvSpPr txBox="1"/>
          <p:nvPr/>
        </p:nvSpPr>
        <p:spPr>
          <a:xfrm>
            <a:off x="2187813" y="926240"/>
            <a:ext cx="1747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Kovats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B805B-E8F6-1080-6D03-7B70403C842D}"/>
              </a:ext>
            </a:extLst>
          </p:cNvPr>
          <p:cNvSpPr txBox="1"/>
          <p:nvPr/>
        </p:nvSpPr>
        <p:spPr>
          <a:xfrm>
            <a:off x="1975084" y="1833667"/>
            <a:ext cx="280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n-alkane homologous series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BB20F-058F-D7FD-41EE-578C1D7ACF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23" y="2323920"/>
            <a:ext cx="5017730" cy="10173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46E9D7-EFF9-C7DE-C974-52562D10EE5B}"/>
              </a:ext>
            </a:extLst>
          </p:cNvPr>
          <p:cNvSpPr txBox="1"/>
          <p:nvPr/>
        </p:nvSpPr>
        <p:spPr>
          <a:xfrm>
            <a:off x="328711" y="3324491"/>
            <a:ext cx="6097554" cy="2956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equals the retention index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0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measured dead volume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measured retention time of the analyte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of carbons of the species in the homologous series that elutes right before the analyte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and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1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n+1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retention times of the species within the series that elute right before and after the analyte.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C6C62-9F21-707C-D06F-119561A7A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6740"/>
          <a:stretch/>
        </p:blipFill>
        <p:spPr>
          <a:xfrm>
            <a:off x="6426265" y="1540305"/>
            <a:ext cx="4091433" cy="404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36DE0-86D5-A5F5-3297-9114F99E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2961" y="2053869"/>
            <a:ext cx="3822712" cy="33000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A4C6A2-434F-7543-64B3-4C60DCD75B81}"/>
              </a:ext>
            </a:extLst>
          </p:cNvPr>
          <p:cNvSpPr txBox="1"/>
          <p:nvPr/>
        </p:nvSpPr>
        <p:spPr>
          <a:xfrm>
            <a:off x="8669893" y="926240"/>
            <a:ext cx="1467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UoA index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9DBC59-CC64-B906-CD25-68374CA0C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93859"/>
          <a:stretch/>
        </p:blipFill>
        <p:spPr>
          <a:xfrm>
            <a:off x="6551979" y="5711653"/>
            <a:ext cx="5343888" cy="3899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B1E418-5E71-754C-BB8C-373CD421FCF2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9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How does random forest regression work?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A37E24-8B2E-3902-C73E-819D4C8267BC}"/>
              </a:ext>
            </a:extLst>
          </p:cNvPr>
          <p:cNvSpPr/>
          <p:nvPr/>
        </p:nvSpPr>
        <p:spPr>
          <a:xfrm>
            <a:off x="6146800" y="127508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Var1 &gt; 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23FEBE-2BFF-4AEA-0E3B-443189B3F768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flipH="1">
            <a:off x="5406913" y="1955800"/>
            <a:ext cx="1509507" cy="7975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5CA4C11-A327-3706-4883-56757CA420C4}"/>
              </a:ext>
            </a:extLst>
          </p:cNvPr>
          <p:cNvSpPr/>
          <p:nvPr/>
        </p:nvSpPr>
        <p:spPr>
          <a:xfrm>
            <a:off x="4617720" y="2753360"/>
            <a:ext cx="1578385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Var2 &gt;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E2F178-0D80-6799-CF2D-2805345330C1}"/>
              </a:ext>
            </a:extLst>
          </p:cNvPr>
          <p:cNvSpPr/>
          <p:nvPr/>
        </p:nvSpPr>
        <p:spPr>
          <a:xfrm>
            <a:off x="7843522" y="275336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Var3 &lt; 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B039C8-20A7-863F-B3FA-1E5B2380D1BE}"/>
              </a:ext>
            </a:extLst>
          </p:cNvPr>
          <p:cNvSpPr/>
          <p:nvPr/>
        </p:nvSpPr>
        <p:spPr>
          <a:xfrm>
            <a:off x="9199883" y="4249420"/>
            <a:ext cx="1539240" cy="680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Var2 &lt; 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D93AB2-7647-F567-E747-54EF01CF6782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693920" y="3434080"/>
            <a:ext cx="712993" cy="7719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8EDFB6-AC96-501A-E95E-AFB1A8DAB0C6}"/>
              </a:ext>
            </a:extLst>
          </p:cNvPr>
          <p:cNvCxnSpPr>
            <a:cxnSpLocks/>
            <a:stCxn id="9" idx="0"/>
            <a:endCxn id="2" idx="2"/>
          </p:cNvCxnSpPr>
          <p:nvPr/>
        </p:nvCxnSpPr>
        <p:spPr>
          <a:xfrm flipH="1" flipV="1">
            <a:off x="6916420" y="1955800"/>
            <a:ext cx="1696722" cy="7975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F7DB68-8C17-3941-9416-260D12019477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8613142" y="3434080"/>
            <a:ext cx="1356361" cy="81534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EDF024-EA6E-69FC-9719-CFF25C468514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5406913" y="3434080"/>
            <a:ext cx="1007859" cy="77195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B2DD10-91B1-2B76-BFD4-529B77B3D556}"/>
              </a:ext>
            </a:extLst>
          </p:cNvPr>
          <p:cNvCxnSpPr>
            <a:cxnSpLocks/>
            <a:stCxn id="9" idx="2"/>
            <a:endCxn id="35" idx="7"/>
          </p:cNvCxnSpPr>
          <p:nvPr/>
        </p:nvCxnSpPr>
        <p:spPr>
          <a:xfrm flipH="1">
            <a:off x="7834406" y="3434080"/>
            <a:ext cx="778736" cy="79917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481EC7-E1A3-BFFC-7A88-BF89DCDE4563}"/>
              </a:ext>
            </a:extLst>
          </p:cNvPr>
          <p:cNvCxnSpPr>
            <a:cxnSpLocks/>
            <a:stCxn id="10" idx="2"/>
            <a:endCxn id="34" idx="7"/>
          </p:cNvCxnSpPr>
          <p:nvPr/>
        </p:nvCxnSpPr>
        <p:spPr>
          <a:xfrm flipH="1">
            <a:off x="9197389" y="4930140"/>
            <a:ext cx="772114" cy="67313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2B94729-49FF-653E-A64C-A1FD185FED20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9969503" y="4930140"/>
            <a:ext cx="981078" cy="73146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9CC442A-64D2-9103-3DC3-EB9E54CDCBAB}"/>
              </a:ext>
            </a:extLst>
          </p:cNvPr>
          <p:cNvSpPr/>
          <p:nvPr/>
        </p:nvSpPr>
        <p:spPr>
          <a:xfrm>
            <a:off x="3871869" y="404775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751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6D110EC-6657-A5A4-7ACB-19226420370B}"/>
              </a:ext>
            </a:extLst>
          </p:cNvPr>
          <p:cNvSpPr/>
          <p:nvPr/>
        </p:nvSpPr>
        <p:spPr>
          <a:xfrm>
            <a:off x="6030068" y="4104952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819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35C84F-D769-616D-A4BC-AF3764CA6030}"/>
              </a:ext>
            </a:extLst>
          </p:cNvPr>
          <p:cNvSpPr/>
          <p:nvPr/>
        </p:nvSpPr>
        <p:spPr>
          <a:xfrm>
            <a:off x="8449598" y="547497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355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7BB54C-EA62-3755-C663-A70D7B93CED6}"/>
              </a:ext>
            </a:extLst>
          </p:cNvPr>
          <p:cNvSpPr/>
          <p:nvPr/>
        </p:nvSpPr>
        <p:spPr>
          <a:xfrm>
            <a:off x="7086615" y="4104952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215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6D4F2B0-EA90-5BE4-9789-E255EA139356}"/>
              </a:ext>
            </a:extLst>
          </p:cNvPr>
          <p:cNvSpPr/>
          <p:nvPr/>
        </p:nvSpPr>
        <p:spPr>
          <a:xfrm>
            <a:off x="10710626" y="5517140"/>
            <a:ext cx="876092" cy="876092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378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E1DB7A-5EC4-423F-69EE-E519B420261B}"/>
              </a:ext>
            </a:extLst>
          </p:cNvPr>
          <p:cNvSpPr txBox="1"/>
          <p:nvPr/>
        </p:nvSpPr>
        <p:spPr>
          <a:xfrm>
            <a:off x="5406912" y="206532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4096DB-855E-BF46-EB37-657F5C4F167F}"/>
              </a:ext>
            </a:extLst>
          </p:cNvPr>
          <p:cNvSpPr txBox="1"/>
          <p:nvPr/>
        </p:nvSpPr>
        <p:spPr>
          <a:xfrm>
            <a:off x="4309915" y="354365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5920BC-D3F6-4635-0B65-4F0051FB081A}"/>
              </a:ext>
            </a:extLst>
          </p:cNvPr>
          <p:cNvSpPr txBox="1"/>
          <p:nvPr/>
        </p:nvSpPr>
        <p:spPr>
          <a:xfrm>
            <a:off x="7338701" y="3518017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F037E3-964D-B58D-DAE6-67AEFB14B5CC}"/>
              </a:ext>
            </a:extLst>
          </p:cNvPr>
          <p:cNvSpPr txBox="1"/>
          <p:nvPr/>
        </p:nvSpPr>
        <p:spPr>
          <a:xfrm>
            <a:off x="8815720" y="5050290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YES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708B9D-4459-CC30-C91F-99DB78811423}"/>
              </a:ext>
            </a:extLst>
          </p:cNvPr>
          <p:cNvSpPr txBox="1"/>
          <p:nvPr/>
        </p:nvSpPr>
        <p:spPr>
          <a:xfrm>
            <a:off x="7821659" y="206941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605920-3FB0-107D-4CA5-8731916952FE}"/>
              </a:ext>
            </a:extLst>
          </p:cNvPr>
          <p:cNvSpPr txBox="1"/>
          <p:nvPr/>
        </p:nvSpPr>
        <p:spPr>
          <a:xfrm>
            <a:off x="9243065" y="3480004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E3A14D-AD1B-FD02-A441-9DDDDAA3C10C}"/>
              </a:ext>
            </a:extLst>
          </p:cNvPr>
          <p:cNvSpPr txBox="1"/>
          <p:nvPr/>
        </p:nvSpPr>
        <p:spPr>
          <a:xfrm>
            <a:off x="5944467" y="353250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36B682-71C7-AD94-2C75-2800E6D759E9}"/>
              </a:ext>
            </a:extLst>
          </p:cNvPr>
          <p:cNvSpPr txBox="1"/>
          <p:nvPr/>
        </p:nvSpPr>
        <p:spPr>
          <a:xfrm>
            <a:off x="10538126" y="5034899"/>
            <a:ext cx="684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LT Pro Light" panose="020B0304020202020204" pitchFamily="34" charset="0"/>
              </a:rPr>
              <a:t>NO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7517BD-AB2F-B8F9-3AA5-160DB29454D9}"/>
              </a:ext>
            </a:extLst>
          </p:cNvPr>
          <p:cNvSpPr txBox="1"/>
          <p:nvPr/>
        </p:nvSpPr>
        <p:spPr>
          <a:xfrm>
            <a:off x="30258" y="1385840"/>
            <a:ext cx="3874223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Every decision tree “asks questions” to the set of variables of every compound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decision trees are randomly created using different set of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result of the random forest is equal to the average result of all the decision trees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EF6B105-8456-82DE-2A7D-E15D22DAFCA3}"/>
              </a:ext>
            </a:extLst>
          </p:cNvPr>
          <p:cNvSpPr txBox="1"/>
          <p:nvPr/>
        </p:nvSpPr>
        <p:spPr>
          <a:xfrm>
            <a:off x="2510323" y="593183"/>
            <a:ext cx="7171354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Decision trees are the core of a random forest regressor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15CEAD-A744-3FD9-B445-2850197E1006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32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Correlation matrices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quare&#10;&#10;Description automatically generated with medium confidence">
            <a:extLst>
              <a:ext uri="{FF2B5EF4-FFF2-40B4-BE49-F238E27FC236}">
                <a16:creationId xmlns:a16="http://schemas.microsoft.com/office/drawing/2014/main" id="{26BC7DF8-6825-1337-2226-EABD2D0D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598930"/>
            <a:ext cx="5743575" cy="4232108"/>
          </a:xfrm>
          <a:prstGeom prst="rect">
            <a:avLst/>
          </a:prstGeom>
        </p:spPr>
      </p:pic>
      <p:pic>
        <p:nvPicPr>
          <p:cNvPr id="7" name="Picture 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EE194642-0C13-BB97-C411-AB3EEC22D0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972" y="1598930"/>
            <a:ext cx="5743575" cy="423210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2708AD-1A21-4EBD-1326-3378C912CB0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096000" y="680720"/>
            <a:ext cx="0" cy="58420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58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Partial Regression model – n-alkylamide dataset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/>
        </p:nvGraphicFramePr>
        <p:xfrm>
          <a:off x="6457084" y="1123950"/>
          <a:ext cx="5182466" cy="5369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979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757487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Used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34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4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C2SP2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07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MPC10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35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6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PubchemFP11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1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WTPT-5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79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0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MATS1e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9204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EB21C1-B87D-44B3-AAFB-D993D41C1557}"/>
              </a:ext>
            </a:extLst>
          </p:cNvPr>
          <p:cNvSpPr txBox="1"/>
          <p:nvPr/>
        </p:nvSpPr>
        <p:spPr>
          <a:xfrm>
            <a:off x="1024034" y="5121185"/>
            <a:ext cx="6291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0.88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0.73</a:t>
            </a:r>
          </a:p>
          <a:p>
            <a:r>
              <a:rPr lang="en-US" sz="2400" dirty="0"/>
              <a:t>Cross validation 5-fold average = 0.70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FFFA2-43F8-497E-ADC8-9EFA062F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" y="88482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Partial Regression model – UoA dataset</a:t>
            </a:r>
            <a:endParaRPr lang="en-US" sz="32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/>
        </p:nvGraphicFramePr>
        <p:xfrm>
          <a:off x="6457084" y="1123950"/>
          <a:ext cx="5182466" cy="2402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846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908620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Used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McGowan_Volume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16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MLFER_L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0326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F7D9B3-6C81-42FB-8EEE-7BFB9E8D6067}"/>
              </a:ext>
            </a:extLst>
          </p:cNvPr>
          <p:cNvSpPr txBox="1"/>
          <p:nvPr/>
        </p:nvSpPr>
        <p:spPr>
          <a:xfrm>
            <a:off x="1024034" y="5121185"/>
            <a:ext cx="5274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0.87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0.77</a:t>
            </a:r>
          </a:p>
          <a:p>
            <a:r>
              <a:rPr lang="en-US" sz="2400" dirty="0"/>
              <a:t>Cross validation 5-fold average = 0.74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BA50E-E605-4E88-9086-5853872A0F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570" y="87641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Assessment – Calculation of extrapolation region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065FC3-E3C5-0E6C-BF1D-489651C6FC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95325" y="3086058"/>
            <a:ext cx="10801350" cy="252412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B7A25E4-E80B-D69F-EE37-961AF70E22F0}"/>
              </a:ext>
            </a:extLst>
          </p:cNvPr>
          <p:cNvSpPr/>
          <p:nvPr/>
        </p:nvSpPr>
        <p:spPr>
          <a:xfrm>
            <a:off x="4503665" y="1696542"/>
            <a:ext cx="3785966" cy="1317245"/>
          </a:xfrm>
          <a:custGeom>
            <a:avLst/>
            <a:gdLst>
              <a:gd name="connsiteX0" fmla="*/ 0 w 3785966"/>
              <a:gd name="connsiteY0" fmla="*/ 430265 h 1317245"/>
              <a:gd name="connsiteX1" fmla="*/ 430265 w 3785966"/>
              <a:gd name="connsiteY1" fmla="*/ 0 h 1317245"/>
              <a:gd name="connsiteX2" fmla="*/ 956843 w 3785966"/>
              <a:gd name="connsiteY2" fmla="*/ 0 h 1317245"/>
              <a:gd name="connsiteX3" fmla="*/ 1512676 w 3785966"/>
              <a:gd name="connsiteY3" fmla="*/ 0 h 1317245"/>
              <a:gd name="connsiteX4" fmla="*/ 2127018 w 3785966"/>
              <a:gd name="connsiteY4" fmla="*/ 0 h 1317245"/>
              <a:gd name="connsiteX5" fmla="*/ 2712105 w 3785966"/>
              <a:gd name="connsiteY5" fmla="*/ 0 h 1317245"/>
              <a:gd name="connsiteX6" fmla="*/ 3355701 w 3785966"/>
              <a:gd name="connsiteY6" fmla="*/ 0 h 1317245"/>
              <a:gd name="connsiteX7" fmla="*/ 3785966 w 3785966"/>
              <a:gd name="connsiteY7" fmla="*/ 430265 h 1317245"/>
              <a:gd name="connsiteX8" fmla="*/ 3785966 w 3785966"/>
              <a:gd name="connsiteY8" fmla="*/ 886980 h 1317245"/>
              <a:gd name="connsiteX9" fmla="*/ 3355701 w 3785966"/>
              <a:gd name="connsiteY9" fmla="*/ 1317245 h 1317245"/>
              <a:gd name="connsiteX10" fmla="*/ 2799868 w 3785966"/>
              <a:gd name="connsiteY10" fmla="*/ 1317245 h 1317245"/>
              <a:gd name="connsiteX11" fmla="*/ 2185527 w 3785966"/>
              <a:gd name="connsiteY11" fmla="*/ 1317245 h 1317245"/>
              <a:gd name="connsiteX12" fmla="*/ 1600439 w 3785966"/>
              <a:gd name="connsiteY12" fmla="*/ 1317245 h 1317245"/>
              <a:gd name="connsiteX13" fmla="*/ 1015352 w 3785966"/>
              <a:gd name="connsiteY13" fmla="*/ 1317245 h 1317245"/>
              <a:gd name="connsiteX14" fmla="*/ 430265 w 3785966"/>
              <a:gd name="connsiteY14" fmla="*/ 1317245 h 1317245"/>
              <a:gd name="connsiteX15" fmla="*/ 0 w 3785966"/>
              <a:gd name="connsiteY15" fmla="*/ 886980 h 1317245"/>
              <a:gd name="connsiteX16" fmla="*/ 0 w 3785966"/>
              <a:gd name="connsiteY16" fmla="*/ 430265 h 131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85966" h="1317245" fill="none" extrusionOk="0">
                <a:moveTo>
                  <a:pt x="0" y="430265"/>
                </a:moveTo>
                <a:cubicBezTo>
                  <a:pt x="4138" y="152955"/>
                  <a:pt x="187470" y="10176"/>
                  <a:pt x="430265" y="0"/>
                </a:cubicBezTo>
                <a:cubicBezTo>
                  <a:pt x="576171" y="-17512"/>
                  <a:pt x="748787" y="43701"/>
                  <a:pt x="956843" y="0"/>
                </a:cubicBezTo>
                <a:cubicBezTo>
                  <a:pt x="1164899" y="-43701"/>
                  <a:pt x="1334845" y="46578"/>
                  <a:pt x="1512676" y="0"/>
                </a:cubicBezTo>
                <a:cubicBezTo>
                  <a:pt x="1690507" y="-46578"/>
                  <a:pt x="1855081" y="55425"/>
                  <a:pt x="2127018" y="0"/>
                </a:cubicBezTo>
                <a:cubicBezTo>
                  <a:pt x="2398955" y="-55425"/>
                  <a:pt x="2437126" y="35570"/>
                  <a:pt x="2712105" y="0"/>
                </a:cubicBezTo>
                <a:cubicBezTo>
                  <a:pt x="2987084" y="-35570"/>
                  <a:pt x="3209203" y="15709"/>
                  <a:pt x="3355701" y="0"/>
                </a:cubicBezTo>
                <a:cubicBezTo>
                  <a:pt x="3645769" y="-14394"/>
                  <a:pt x="3833895" y="147599"/>
                  <a:pt x="3785966" y="430265"/>
                </a:cubicBezTo>
                <a:cubicBezTo>
                  <a:pt x="3792182" y="588813"/>
                  <a:pt x="3779622" y="707547"/>
                  <a:pt x="3785966" y="886980"/>
                </a:cubicBezTo>
                <a:cubicBezTo>
                  <a:pt x="3731692" y="1099434"/>
                  <a:pt x="3633533" y="1339272"/>
                  <a:pt x="3355701" y="1317245"/>
                </a:cubicBezTo>
                <a:cubicBezTo>
                  <a:pt x="3205579" y="1324184"/>
                  <a:pt x="2942034" y="1314909"/>
                  <a:pt x="2799868" y="1317245"/>
                </a:cubicBezTo>
                <a:cubicBezTo>
                  <a:pt x="2657702" y="1319581"/>
                  <a:pt x="2396347" y="1287538"/>
                  <a:pt x="2185527" y="1317245"/>
                </a:cubicBezTo>
                <a:cubicBezTo>
                  <a:pt x="1974707" y="1346952"/>
                  <a:pt x="1775460" y="1310130"/>
                  <a:pt x="1600439" y="1317245"/>
                </a:cubicBezTo>
                <a:cubicBezTo>
                  <a:pt x="1425418" y="1324360"/>
                  <a:pt x="1132984" y="1303317"/>
                  <a:pt x="1015352" y="1317245"/>
                </a:cubicBezTo>
                <a:cubicBezTo>
                  <a:pt x="897720" y="1331173"/>
                  <a:pt x="636260" y="1307800"/>
                  <a:pt x="430265" y="1317245"/>
                </a:cubicBezTo>
                <a:cubicBezTo>
                  <a:pt x="236660" y="1288413"/>
                  <a:pt x="8932" y="1151606"/>
                  <a:pt x="0" y="886980"/>
                </a:cubicBezTo>
                <a:cubicBezTo>
                  <a:pt x="-12834" y="684569"/>
                  <a:pt x="27669" y="531586"/>
                  <a:pt x="0" y="430265"/>
                </a:cubicBezTo>
                <a:close/>
              </a:path>
              <a:path w="3785966" h="1317245" stroke="0" extrusionOk="0">
                <a:moveTo>
                  <a:pt x="0" y="430265"/>
                </a:moveTo>
                <a:cubicBezTo>
                  <a:pt x="-2811" y="158867"/>
                  <a:pt x="228442" y="-48893"/>
                  <a:pt x="430265" y="0"/>
                </a:cubicBezTo>
                <a:cubicBezTo>
                  <a:pt x="568066" y="-9631"/>
                  <a:pt x="827009" y="52420"/>
                  <a:pt x="956843" y="0"/>
                </a:cubicBezTo>
                <a:cubicBezTo>
                  <a:pt x="1086677" y="-52420"/>
                  <a:pt x="1352273" y="10967"/>
                  <a:pt x="1483422" y="0"/>
                </a:cubicBezTo>
                <a:cubicBezTo>
                  <a:pt x="1614571" y="-10967"/>
                  <a:pt x="1777874" y="32478"/>
                  <a:pt x="1980746" y="0"/>
                </a:cubicBezTo>
                <a:cubicBezTo>
                  <a:pt x="2183618" y="-32478"/>
                  <a:pt x="2407188" y="52529"/>
                  <a:pt x="2595088" y="0"/>
                </a:cubicBezTo>
                <a:cubicBezTo>
                  <a:pt x="2782988" y="-52529"/>
                  <a:pt x="3041169" y="43282"/>
                  <a:pt x="3355701" y="0"/>
                </a:cubicBezTo>
                <a:cubicBezTo>
                  <a:pt x="3565977" y="-9374"/>
                  <a:pt x="3752568" y="174560"/>
                  <a:pt x="3785966" y="430265"/>
                </a:cubicBezTo>
                <a:cubicBezTo>
                  <a:pt x="3801772" y="607420"/>
                  <a:pt x="3754901" y="763895"/>
                  <a:pt x="3785966" y="886980"/>
                </a:cubicBezTo>
                <a:cubicBezTo>
                  <a:pt x="3804441" y="1169215"/>
                  <a:pt x="3607888" y="1251511"/>
                  <a:pt x="3355701" y="1317245"/>
                </a:cubicBezTo>
                <a:cubicBezTo>
                  <a:pt x="3199303" y="1322643"/>
                  <a:pt x="2932215" y="1303352"/>
                  <a:pt x="2741359" y="1317245"/>
                </a:cubicBezTo>
                <a:cubicBezTo>
                  <a:pt x="2550503" y="1331138"/>
                  <a:pt x="2265425" y="1254767"/>
                  <a:pt x="2097764" y="1317245"/>
                </a:cubicBezTo>
                <a:cubicBezTo>
                  <a:pt x="1930104" y="1379723"/>
                  <a:pt x="1710983" y="1257272"/>
                  <a:pt x="1571185" y="1317245"/>
                </a:cubicBezTo>
                <a:cubicBezTo>
                  <a:pt x="1431387" y="1377218"/>
                  <a:pt x="708501" y="1316172"/>
                  <a:pt x="430265" y="1317245"/>
                </a:cubicBezTo>
                <a:cubicBezTo>
                  <a:pt x="203480" y="1310116"/>
                  <a:pt x="48346" y="1090909"/>
                  <a:pt x="0" y="886980"/>
                </a:cubicBezTo>
                <a:cubicBezTo>
                  <a:pt x="-22957" y="747586"/>
                  <a:pt x="49875" y="646024"/>
                  <a:pt x="0" y="43026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Adjustment of the descriptor matrix around the original values of the lowest and highest point of the training set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BEFF3A4-1E7C-ADA2-A12C-DC8156DF8FB4}"/>
              </a:ext>
            </a:extLst>
          </p:cNvPr>
          <p:cNvSpPr/>
          <p:nvPr/>
        </p:nvSpPr>
        <p:spPr>
          <a:xfrm>
            <a:off x="1044695" y="1851444"/>
            <a:ext cx="3020855" cy="1104272"/>
          </a:xfrm>
          <a:custGeom>
            <a:avLst/>
            <a:gdLst>
              <a:gd name="connsiteX0" fmla="*/ 0 w 3020855"/>
              <a:gd name="connsiteY0" fmla="*/ 283732 h 1104272"/>
              <a:gd name="connsiteX1" fmla="*/ 283732 w 3020855"/>
              <a:gd name="connsiteY1" fmla="*/ 0 h 1104272"/>
              <a:gd name="connsiteX2" fmla="*/ 725342 w 3020855"/>
              <a:gd name="connsiteY2" fmla="*/ 0 h 1104272"/>
              <a:gd name="connsiteX3" fmla="*/ 1191487 w 3020855"/>
              <a:gd name="connsiteY3" fmla="*/ 0 h 1104272"/>
              <a:gd name="connsiteX4" fmla="*/ 1706699 w 3020855"/>
              <a:gd name="connsiteY4" fmla="*/ 0 h 1104272"/>
              <a:gd name="connsiteX5" fmla="*/ 2197377 w 3020855"/>
              <a:gd name="connsiteY5" fmla="*/ 0 h 1104272"/>
              <a:gd name="connsiteX6" fmla="*/ 2737123 w 3020855"/>
              <a:gd name="connsiteY6" fmla="*/ 0 h 1104272"/>
              <a:gd name="connsiteX7" fmla="*/ 3020855 w 3020855"/>
              <a:gd name="connsiteY7" fmla="*/ 283732 h 1104272"/>
              <a:gd name="connsiteX8" fmla="*/ 3020855 w 3020855"/>
              <a:gd name="connsiteY8" fmla="*/ 820540 h 1104272"/>
              <a:gd name="connsiteX9" fmla="*/ 2737123 w 3020855"/>
              <a:gd name="connsiteY9" fmla="*/ 1104272 h 1104272"/>
              <a:gd name="connsiteX10" fmla="*/ 2270979 w 3020855"/>
              <a:gd name="connsiteY10" fmla="*/ 1104272 h 1104272"/>
              <a:gd name="connsiteX11" fmla="*/ 1755767 w 3020855"/>
              <a:gd name="connsiteY11" fmla="*/ 1104272 h 1104272"/>
              <a:gd name="connsiteX12" fmla="*/ 1265088 w 3020855"/>
              <a:gd name="connsiteY12" fmla="*/ 1104272 h 1104272"/>
              <a:gd name="connsiteX13" fmla="*/ 774410 w 3020855"/>
              <a:gd name="connsiteY13" fmla="*/ 1104272 h 1104272"/>
              <a:gd name="connsiteX14" fmla="*/ 283732 w 3020855"/>
              <a:gd name="connsiteY14" fmla="*/ 1104272 h 1104272"/>
              <a:gd name="connsiteX15" fmla="*/ 0 w 3020855"/>
              <a:gd name="connsiteY15" fmla="*/ 820540 h 1104272"/>
              <a:gd name="connsiteX16" fmla="*/ 0 w 3020855"/>
              <a:gd name="connsiteY16" fmla="*/ 283732 h 1104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20855" h="1104272" fill="none" extrusionOk="0">
                <a:moveTo>
                  <a:pt x="0" y="283732"/>
                </a:moveTo>
                <a:cubicBezTo>
                  <a:pt x="4062" y="88079"/>
                  <a:pt x="107458" y="38558"/>
                  <a:pt x="283732" y="0"/>
                </a:cubicBezTo>
                <a:cubicBezTo>
                  <a:pt x="391324" y="-35087"/>
                  <a:pt x="568615" y="44237"/>
                  <a:pt x="725342" y="0"/>
                </a:cubicBezTo>
                <a:cubicBezTo>
                  <a:pt x="882069" y="-44237"/>
                  <a:pt x="1060245" y="40433"/>
                  <a:pt x="1191487" y="0"/>
                </a:cubicBezTo>
                <a:cubicBezTo>
                  <a:pt x="1322729" y="-40433"/>
                  <a:pt x="1501485" y="52558"/>
                  <a:pt x="1706699" y="0"/>
                </a:cubicBezTo>
                <a:cubicBezTo>
                  <a:pt x="1911913" y="-52558"/>
                  <a:pt x="2055993" y="15609"/>
                  <a:pt x="2197377" y="0"/>
                </a:cubicBezTo>
                <a:cubicBezTo>
                  <a:pt x="2338761" y="-15609"/>
                  <a:pt x="2563915" y="49248"/>
                  <a:pt x="2737123" y="0"/>
                </a:cubicBezTo>
                <a:cubicBezTo>
                  <a:pt x="2902387" y="-2351"/>
                  <a:pt x="3028809" y="119557"/>
                  <a:pt x="3020855" y="283732"/>
                </a:cubicBezTo>
                <a:cubicBezTo>
                  <a:pt x="3025487" y="444003"/>
                  <a:pt x="3016254" y="635900"/>
                  <a:pt x="3020855" y="820540"/>
                </a:cubicBezTo>
                <a:cubicBezTo>
                  <a:pt x="2983840" y="960071"/>
                  <a:pt x="2922223" y="1119832"/>
                  <a:pt x="2737123" y="1104272"/>
                </a:cubicBezTo>
                <a:cubicBezTo>
                  <a:pt x="2528586" y="1105921"/>
                  <a:pt x="2434329" y="1080735"/>
                  <a:pt x="2270979" y="1104272"/>
                </a:cubicBezTo>
                <a:cubicBezTo>
                  <a:pt x="2107629" y="1127809"/>
                  <a:pt x="1936562" y="1046102"/>
                  <a:pt x="1755767" y="1104272"/>
                </a:cubicBezTo>
                <a:cubicBezTo>
                  <a:pt x="1574972" y="1162442"/>
                  <a:pt x="1486563" y="1079922"/>
                  <a:pt x="1265088" y="1104272"/>
                </a:cubicBezTo>
                <a:cubicBezTo>
                  <a:pt x="1043613" y="1128622"/>
                  <a:pt x="1013061" y="1063802"/>
                  <a:pt x="774410" y="1104272"/>
                </a:cubicBezTo>
                <a:cubicBezTo>
                  <a:pt x="535759" y="1144742"/>
                  <a:pt x="508744" y="1057027"/>
                  <a:pt x="283732" y="1104272"/>
                </a:cubicBezTo>
                <a:cubicBezTo>
                  <a:pt x="153149" y="1087166"/>
                  <a:pt x="6518" y="996943"/>
                  <a:pt x="0" y="820540"/>
                </a:cubicBezTo>
                <a:cubicBezTo>
                  <a:pt x="-27702" y="667329"/>
                  <a:pt x="1333" y="452365"/>
                  <a:pt x="0" y="283732"/>
                </a:cubicBezTo>
                <a:close/>
              </a:path>
              <a:path w="3020855" h="1104272" stroke="0" extrusionOk="0">
                <a:moveTo>
                  <a:pt x="0" y="283732"/>
                </a:moveTo>
                <a:cubicBezTo>
                  <a:pt x="-702" y="118602"/>
                  <a:pt x="148631" y="-29496"/>
                  <a:pt x="283732" y="0"/>
                </a:cubicBezTo>
                <a:cubicBezTo>
                  <a:pt x="470418" y="-8424"/>
                  <a:pt x="613400" y="49736"/>
                  <a:pt x="725342" y="0"/>
                </a:cubicBezTo>
                <a:cubicBezTo>
                  <a:pt x="837284" y="-49736"/>
                  <a:pt x="976488" y="18326"/>
                  <a:pt x="1166953" y="0"/>
                </a:cubicBezTo>
                <a:cubicBezTo>
                  <a:pt x="1357418" y="-18326"/>
                  <a:pt x="1383696" y="7102"/>
                  <a:pt x="1584029" y="0"/>
                </a:cubicBezTo>
                <a:cubicBezTo>
                  <a:pt x="1784362" y="-7102"/>
                  <a:pt x="1961256" y="19007"/>
                  <a:pt x="2099241" y="0"/>
                </a:cubicBezTo>
                <a:cubicBezTo>
                  <a:pt x="2237226" y="-19007"/>
                  <a:pt x="2482734" y="45789"/>
                  <a:pt x="2737123" y="0"/>
                </a:cubicBezTo>
                <a:cubicBezTo>
                  <a:pt x="2856262" y="-12873"/>
                  <a:pt x="2991525" y="111157"/>
                  <a:pt x="3020855" y="283732"/>
                </a:cubicBezTo>
                <a:cubicBezTo>
                  <a:pt x="3028364" y="539143"/>
                  <a:pt x="3008095" y="561619"/>
                  <a:pt x="3020855" y="820540"/>
                </a:cubicBezTo>
                <a:cubicBezTo>
                  <a:pt x="3030240" y="999900"/>
                  <a:pt x="2902872" y="1063416"/>
                  <a:pt x="2737123" y="1104272"/>
                </a:cubicBezTo>
                <a:cubicBezTo>
                  <a:pt x="2612299" y="1155637"/>
                  <a:pt x="2401640" y="1068315"/>
                  <a:pt x="2221911" y="1104272"/>
                </a:cubicBezTo>
                <a:cubicBezTo>
                  <a:pt x="2042182" y="1140229"/>
                  <a:pt x="1843046" y="1080672"/>
                  <a:pt x="1682165" y="1104272"/>
                </a:cubicBezTo>
                <a:cubicBezTo>
                  <a:pt x="1521284" y="1127872"/>
                  <a:pt x="1357248" y="1078727"/>
                  <a:pt x="1240554" y="1104272"/>
                </a:cubicBezTo>
                <a:cubicBezTo>
                  <a:pt x="1123860" y="1129817"/>
                  <a:pt x="597867" y="1065415"/>
                  <a:pt x="283732" y="1104272"/>
                </a:cubicBezTo>
                <a:cubicBezTo>
                  <a:pt x="157549" y="1084209"/>
                  <a:pt x="35160" y="952732"/>
                  <a:pt x="0" y="820540"/>
                </a:cubicBezTo>
                <a:cubicBezTo>
                  <a:pt x="-5768" y="676921"/>
                  <a:pt x="21707" y="456896"/>
                  <a:pt x="0" y="28373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2569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Calculation of every descriptor 95% range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C4AE3AF-FBA8-E0D4-4701-E4266B5EFC4C}"/>
              </a:ext>
            </a:extLst>
          </p:cNvPr>
          <p:cNvSpPr/>
          <p:nvPr/>
        </p:nvSpPr>
        <p:spPr>
          <a:xfrm>
            <a:off x="8727747" y="1851444"/>
            <a:ext cx="2768928" cy="1104270"/>
          </a:xfrm>
          <a:custGeom>
            <a:avLst/>
            <a:gdLst>
              <a:gd name="connsiteX0" fmla="*/ 0 w 2768928"/>
              <a:gd name="connsiteY0" fmla="*/ 360699 h 1104270"/>
              <a:gd name="connsiteX1" fmla="*/ 360699 w 2768928"/>
              <a:gd name="connsiteY1" fmla="*/ 0 h 1104270"/>
              <a:gd name="connsiteX2" fmla="*/ 872582 w 2768928"/>
              <a:gd name="connsiteY2" fmla="*/ 0 h 1104270"/>
              <a:gd name="connsiteX3" fmla="*/ 1343513 w 2768928"/>
              <a:gd name="connsiteY3" fmla="*/ 0 h 1104270"/>
              <a:gd name="connsiteX4" fmla="*/ 1834921 w 2768928"/>
              <a:gd name="connsiteY4" fmla="*/ 0 h 1104270"/>
              <a:gd name="connsiteX5" fmla="*/ 2408229 w 2768928"/>
              <a:gd name="connsiteY5" fmla="*/ 0 h 1104270"/>
              <a:gd name="connsiteX6" fmla="*/ 2768928 w 2768928"/>
              <a:gd name="connsiteY6" fmla="*/ 360699 h 1104270"/>
              <a:gd name="connsiteX7" fmla="*/ 2768928 w 2768928"/>
              <a:gd name="connsiteY7" fmla="*/ 743571 h 1104270"/>
              <a:gd name="connsiteX8" fmla="*/ 2408229 w 2768928"/>
              <a:gd name="connsiteY8" fmla="*/ 1104270 h 1104270"/>
              <a:gd name="connsiteX9" fmla="*/ 1896347 w 2768928"/>
              <a:gd name="connsiteY9" fmla="*/ 1104270 h 1104270"/>
              <a:gd name="connsiteX10" fmla="*/ 1384464 w 2768928"/>
              <a:gd name="connsiteY10" fmla="*/ 1104270 h 1104270"/>
              <a:gd name="connsiteX11" fmla="*/ 872582 w 2768928"/>
              <a:gd name="connsiteY11" fmla="*/ 1104270 h 1104270"/>
              <a:gd name="connsiteX12" fmla="*/ 360699 w 2768928"/>
              <a:gd name="connsiteY12" fmla="*/ 1104270 h 1104270"/>
              <a:gd name="connsiteX13" fmla="*/ 0 w 2768928"/>
              <a:gd name="connsiteY13" fmla="*/ 743571 h 1104270"/>
              <a:gd name="connsiteX14" fmla="*/ 0 w 2768928"/>
              <a:gd name="connsiteY14" fmla="*/ 360699 h 1104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68928" h="1104270" fill="none" extrusionOk="0">
                <a:moveTo>
                  <a:pt x="0" y="360699"/>
                </a:moveTo>
                <a:cubicBezTo>
                  <a:pt x="12749" y="151047"/>
                  <a:pt x="170011" y="-12460"/>
                  <a:pt x="360699" y="0"/>
                </a:cubicBezTo>
                <a:cubicBezTo>
                  <a:pt x="589296" y="-48348"/>
                  <a:pt x="659757" y="21553"/>
                  <a:pt x="872582" y="0"/>
                </a:cubicBezTo>
                <a:cubicBezTo>
                  <a:pt x="1085407" y="-21553"/>
                  <a:pt x="1110269" y="129"/>
                  <a:pt x="1343513" y="0"/>
                </a:cubicBezTo>
                <a:cubicBezTo>
                  <a:pt x="1576757" y="-129"/>
                  <a:pt x="1648706" y="7550"/>
                  <a:pt x="1834921" y="0"/>
                </a:cubicBezTo>
                <a:cubicBezTo>
                  <a:pt x="2021136" y="-7550"/>
                  <a:pt x="2259370" y="55509"/>
                  <a:pt x="2408229" y="0"/>
                </a:cubicBezTo>
                <a:cubicBezTo>
                  <a:pt x="2643716" y="32952"/>
                  <a:pt x="2759167" y="174050"/>
                  <a:pt x="2768928" y="360699"/>
                </a:cubicBezTo>
                <a:cubicBezTo>
                  <a:pt x="2776464" y="508138"/>
                  <a:pt x="2767555" y="584184"/>
                  <a:pt x="2768928" y="743571"/>
                </a:cubicBezTo>
                <a:cubicBezTo>
                  <a:pt x="2822546" y="964240"/>
                  <a:pt x="2599658" y="1110208"/>
                  <a:pt x="2408229" y="1104270"/>
                </a:cubicBezTo>
                <a:cubicBezTo>
                  <a:pt x="2235499" y="1139178"/>
                  <a:pt x="2042863" y="1074624"/>
                  <a:pt x="1896347" y="1104270"/>
                </a:cubicBezTo>
                <a:cubicBezTo>
                  <a:pt x="1749831" y="1133916"/>
                  <a:pt x="1553805" y="1073265"/>
                  <a:pt x="1384464" y="1104270"/>
                </a:cubicBezTo>
                <a:cubicBezTo>
                  <a:pt x="1215123" y="1135275"/>
                  <a:pt x="1081203" y="1090926"/>
                  <a:pt x="872582" y="1104270"/>
                </a:cubicBezTo>
                <a:cubicBezTo>
                  <a:pt x="663961" y="1117614"/>
                  <a:pt x="558162" y="1096414"/>
                  <a:pt x="360699" y="1104270"/>
                </a:cubicBezTo>
                <a:cubicBezTo>
                  <a:pt x="158105" y="1134262"/>
                  <a:pt x="-57948" y="934978"/>
                  <a:pt x="0" y="743571"/>
                </a:cubicBezTo>
                <a:cubicBezTo>
                  <a:pt x="-45349" y="566027"/>
                  <a:pt x="27589" y="517725"/>
                  <a:pt x="0" y="360699"/>
                </a:cubicBezTo>
                <a:close/>
              </a:path>
              <a:path w="2768928" h="1104270" stroke="0" extrusionOk="0">
                <a:moveTo>
                  <a:pt x="0" y="360699"/>
                </a:moveTo>
                <a:cubicBezTo>
                  <a:pt x="-1284" y="146061"/>
                  <a:pt x="166293" y="-6558"/>
                  <a:pt x="360699" y="0"/>
                </a:cubicBezTo>
                <a:cubicBezTo>
                  <a:pt x="518640" y="-55463"/>
                  <a:pt x="718241" y="53046"/>
                  <a:pt x="831631" y="0"/>
                </a:cubicBezTo>
                <a:cubicBezTo>
                  <a:pt x="945021" y="-53046"/>
                  <a:pt x="1193877" y="45707"/>
                  <a:pt x="1302563" y="0"/>
                </a:cubicBezTo>
                <a:cubicBezTo>
                  <a:pt x="1411249" y="-45707"/>
                  <a:pt x="1558989" y="15730"/>
                  <a:pt x="1753019" y="0"/>
                </a:cubicBezTo>
                <a:cubicBezTo>
                  <a:pt x="1947049" y="-15730"/>
                  <a:pt x="2129175" y="66722"/>
                  <a:pt x="2408229" y="0"/>
                </a:cubicBezTo>
                <a:cubicBezTo>
                  <a:pt x="2564408" y="11749"/>
                  <a:pt x="2752910" y="204790"/>
                  <a:pt x="2768928" y="360699"/>
                </a:cubicBezTo>
                <a:cubicBezTo>
                  <a:pt x="2802146" y="479134"/>
                  <a:pt x="2751990" y="636600"/>
                  <a:pt x="2768928" y="743571"/>
                </a:cubicBezTo>
                <a:cubicBezTo>
                  <a:pt x="2719894" y="915308"/>
                  <a:pt x="2650071" y="1093877"/>
                  <a:pt x="2408229" y="1104270"/>
                </a:cubicBezTo>
                <a:cubicBezTo>
                  <a:pt x="2228391" y="1115486"/>
                  <a:pt x="2177269" y="1089464"/>
                  <a:pt x="1957772" y="1104270"/>
                </a:cubicBezTo>
                <a:cubicBezTo>
                  <a:pt x="1738275" y="1119076"/>
                  <a:pt x="1541759" y="1104051"/>
                  <a:pt x="1425415" y="1104270"/>
                </a:cubicBezTo>
                <a:cubicBezTo>
                  <a:pt x="1309071" y="1104489"/>
                  <a:pt x="1129792" y="1047378"/>
                  <a:pt x="872582" y="1104270"/>
                </a:cubicBezTo>
                <a:cubicBezTo>
                  <a:pt x="615372" y="1161162"/>
                  <a:pt x="557954" y="1059235"/>
                  <a:pt x="360699" y="1104270"/>
                </a:cubicBezTo>
                <a:cubicBezTo>
                  <a:pt x="150465" y="1108893"/>
                  <a:pt x="-36864" y="908950"/>
                  <a:pt x="0" y="743571"/>
                </a:cubicBezTo>
                <a:cubicBezTo>
                  <a:pt x="-38687" y="638164"/>
                  <a:pt x="18901" y="485430"/>
                  <a:pt x="0" y="360699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3266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Fitting a gamma distribution and defining the 95% area as the uncertainty range</a:t>
            </a:r>
          </a:p>
        </p:txBody>
      </p:sp>
    </p:spTree>
    <p:extLst>
      <p:ext uri="{BB962C8B-B14F-4D97-AF65-F5344CB8AC3E}">
        <p14:creationId xmlns:p14="http://schemas.microsoft.com/office/powerpoint/2010/main" val="207871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0665C6D-4A8D-ACD7-C4F3-E60062A9EE9D}"/>
              </a:ext>
            </a:extLst>
          </p:cNvPr>
          <p:cNvSpPr/>
          <p:nvPr/>
        </p:nvSpPr>
        <p:spPr>
          <a:xfrm>
            <a:off x="471196" y="3326539"/>
            <a:ext cx="11249608" cy="1094396"/>
          </a:xfrm>
          <a:custGeom>
            <a:avLst/>
            <a:gdLst>
              <a:gd name="connsiteX0" fmla="*/ 0 w 11249608"/>
              <a:gd name="connsiteY0" fmla="*/ 182403 h 1094396"/>
              <a:gd name="connsiteX1" fmla="*/ 182403 w 11249608"/>
              <a:gd name="connsiteY1" fmla="*/ 0 h 1094396"/>
              <a:gd name="connsiteX2" fmla="*/ 428743 w 11249608"/>
              <a:gd name="connsiteY2" fmla="*/ 0 h 1094396"/>
              <a:gd name="connsiteX3" fmla="*/ 783932 w 11249608"/>
              <a:gd name="connsiteY3" fmla="*/ 0 h 1094396"/>
              <a:gd name="connsiteX4" fmla="*/ 1247968 w 11249608"/>
              <a:gd name="connsiteY4" fmla="*/ 0 h 1094396"/>
              <a:gd name="connsiteX5" fmla="*/ 2038548 w 11249608"/>
              <a:gd name="connsiteY5" fmla="*/ 0 h 1094396"/>
              <a:gd name="connsiteX6" fmla="*/ 2720281 w 11249608"/>
              <a:gd name="connsiteY6" fmla="*/ 0 h 1094396"/>
              <a:gd name="connsiteX7" fmla="*/ 3402013 w 11249608"/>
              <a:gd name="connsiteY7" fmla="*/ 0 h 1094396"/>
              <a:gd name="connsiteX8" fmla="*/ 4083745 w 11249608"/>
              <a:gd name="connsiteY8" fmla="*/ 0 h 1094396"/>
              <a:gd name="connsiteX9" fmla="*/ 4656630 w 11249608"/>
              <a:gd name="connsiteY9" fmla="*/ 0 h 1094396"/>
              <a:gd name="connsiteX10" fmla="*/ 4902970 w 11249608"/>
              <a:gd name="connsiteY10" fmla="*/ 0 h 1094396"/>
              <a:gd name="connsiteX11" fmla="*/ 5149310 w 11249608"/>
              <a:gd name="connsiteY11" fmla="*/ 0 h 1094396"/>
              <a:gd name="connsiteX12" fmla="*/ 5939890 w 11249608"/>
              <a:gd name="connsiteY12" fmla="*/ 0 h 1094396"/>
              <a:gd name="connsiteX13" fmla="*/ 6512775 w 11249608"/>
              <a:gd name="connsiteY13" fmla="*/ 0 h 1094396"/>
              <a:gd name="connsiteX14" fmla="*/ 7194507 w 11249608"/>
              <a:gd name="connsiteY14" fmla="*/ 0 h 1094396"/>
              <a:gd name="connsiteX15" fmla="*/ 7985087 w 11249608"/>
              <a:gd name="connsiteY15" fmla="*/ 0 h 1094396"/>
              <a:gd name="connsiteX16" fmla="*/ 8340276 w 11249608"/>
              <a:gd name="connsiteY16" fmla="*/ 0 h 1094396"/>
              <a:gd name="connsiteX17" fmla="*/ 8804312 w 11249608"/>
              <a:gd name="connsiteY17" fmla="*/ 0 h 1094396"/>
              <a:gd name="connsiteX18" fmla="*/ 9268348 w 11249608"/>
              <a:gd name="connsiteY18" fmla="*/ 0 h 1094396"/>
              <a:gd name="connsiteX19" fmla="*/ 9623537 w 11249608"/>
              <a:gd name="connsiteY19" fmla="*/ 0 h 1094396"/>
              <a:gd name="connsiteX20" fmla="*/ 10414117 w 11249608"/>
              <a:gd name="connsiteY20" fmla="*/ 0 h 1094396"/>
              <a:gd name="connsiteX21" fmla="*/ 11067205 w 11249608"/>
              <a:gd name="connsiteY21" fmla="*/ 0 h 1094396"/>
              <a:gd name="connsiteX22" fmla="*/ 11249608 w 11249608"/>
              <a:gd name="connsiteY22" fmla="*/ 182403 h 1094396"/>
              <a:gd name="connsiteX23" fmla="*/ 11249608 w 11249608"/>
              <a:gd name="connsiteY23" fmla="*/ 561790 h 1094396"/>
              <a:gd name="connsiteX24" fmla="*/ 11249608 w 11249608"/>
              <a:gd name="connsiteY24" fmla="*/ 911993 h 1094396"/>
              <a:gd name="connsiteX25" fmla="*/ 11067205 w 11249608"/>
              <a:gd name="connsiteY25" fmla="*/ 1094396 h 1094396"/>
              <a:gd name="connsiteX26" fmla="*/ 10494321 w 11249608"/>
              <a:gd name="connsiteY26" fmla="*/ 1094396 h 1094396"/>
              <a:gd name="connsiteX27" fmla="*/ 9921436 w 11249608"/>
              <a:gd name="connsiteY27" fmla="*/ 1094396 h 1094396"/>
              <a:gd name="connsiteX28" fmla="*/ 9457400 w 11249608"/>
              <a:gd name="connsiteY28" fmla="*/ 1094396 h 1094396"/>
              <a:gd name="connsiteX29" fmla="*/ 9102212 w 11249608"/>
              <a:gd name="connsiteY29" fmla="*/ 1094396 h 1094396"/>
              <a:gd name="connsiteX30" fmla="*/ 8311631 w 11249608"/>
              <a:gd name="connsiteY30" fmla="*/ 1094396 h 1094396"/>
              <a:gd name="connsiteX31" fmla="*/ 7738747 w 11249608"/>
              <a:gd name="connsiteY31" fmla="*/ 1094396 h 1094396"/>
              <a:gd name="connsiteX32" fmla="*/ 7057015 w 11249608"/>
              <a:gd name="connsiteY32" fmla="*/ 1094396 h 1094396"/>
              <a:gd name="connsiteX33" fmla="*/ 6266434 w 11249608"/>
              <a:gd name="connsiteY33" fmla="*/ 1094396 h 1094396"/>
              <a:gd name="connsiteX34" fmla="*/ 5802398 w 11249608"/>
              <a:gd name="connsiteY34" fmla="*/ 1094396 h 1094396"/>
              <a:gd name="connsiteX35" fmla="*/ 5447210 w 11249608"/>
              <a:gd name="connsiteY35" fmla="*/ 1094396 h 1094396"/>
              <a:gd name="connsiteX36" fmla="*/ 4983174 w 11249608"/>
              <a:gd name="connsiteY36" fmla="*/ 1094396 h 1094396"/>
              <a:gd name="connsiteX37" fmla="*/ 4736833 w 11249608"/>
              <a:gd name="connsiteY37" fmla="*/ 1094396 h 1094396"/>
              <a:gd name="connsiteX38" fmla="*/ 4055101 w 11249608"/>
              <a:gd name="connsiteY38" fmla="*/ 1094396 h 1094396"/>
              <a:gd name="connsiteX39" fmla="*/ 3264521 w 11249608"/>
              <a:gd name="connsiteY39" fmla="*/ 1094396 h 1094396"/>
              <a:gd name="connsiteX40" fmla="*/ 2800484 w 11249608"/>
              <a:gd name="connsiteY40" fmla="*/ 1094396 h 1094396"/>
              <a:gd name="connsiteX41" fmla="*/ 2118752 w 11249608"/>
              <a:gd name="connsiteY41" fmla="*/ 1094396 h 1094396"/>
              <a:gd name="connsiteX42" fmla="*/ 1872412 w 11249608"/>
              <a:gd name="connsiteY42" fmla="*/ 1094396 h 1094396"/>
              <a:gd name="connsiteX43" fmla="*/ 1081831 w 11249608"/>
              <a:gd name="connsiteY43" fmla="*/ 1094396 h 1094396"/>
              <a:gd name="connsiteX44" fmla="*/ 182403 w 11249608"/>
              <a:gd name="connsiteY44" fmla="*/ 1094396 h 1094396"/>
              <a:gd name="connsiteX45" fmla="*/ 0 w 11249608"/>
              <a:gd name="connsiteY45" fmla="*/ 911993 h 1094396"/>
              <a:gd name="connsiteX46" fmla="*/ 0 w 11249608"/>
              <a:gd name="connsiteY46" fmla="*/ 554494 h 1094396"/>
              <a:gd name="connsiteX47" fmla="*/ 0 w 11249608"/>
              <a:gd name="connsiteY47" fmla="*/ 182403 h 1094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49608" h="1094396" fill="none" extrusionOk="0">
                <a:moveTo>
                  <a:pt x="0" y="182403"/>
                </a:moveTo>
                <a:cubicBezTo>
                  <a:pt x="-13214" y="78002"/>
                  <a:pt x="73611" y="7385"/>
                  <a:pt x="182403" y="0"/>
                </a:cubicBezTo>
                <a:cubicBezTo>
                  <a:pt x="263577" y="-25461"/>
                  <a:pt x="332817" y="9041"/>
                  <a:pt x="428743" y="0"/>
                </a:cubicBezTo>
                <a:cubicBezTo>
                  <a:pt x="524669" y="-9041"/>
                  <a:pt x="694525" y="32498"/>
                  <a:pt x="783932" y="0"/>
                </a:cubicBezTo>
                <a:cubicBezTo>
                  <a:pt x="873339" y="-32498"/>
                  <a:pt x="1127702" y="22677"/>
                  <a:pt x="1247968" y="0"/>
                </a:cubicBezTo>
                <a:cubicBezTo>
                  <a:pt x="1368234" y="-22677"/>
                  <a:pt x="1780462" y="52862"/>
                  <a:pt x="2038548" y="0"/>
                </a:cubicBezTo>
                <a:cubicBezTo>
                  <a:pt x="2296634" y="-52862"/>
                  <a:pt x="2486725" y="59579"/>
                  <a:pt x="2720281" y="0"/>
                </a:cubicBezTo>
                <a:cubicBezTo>
                  <a:pt x="2953837" y="-59579"/>
                  <a:pt x="3159772" y="75038"/>
                  <a:pt x="3402013" y="0"/>
                </a:cubicBezTo>
                <a:cubicBezTo>
                  <a:pt x="3644254" y="-75038"/>
                  <a:pt x="3833845" y="54673"/>
                  <a:pt x="4083745" y="0"/>
                </a:cubicBezTo>
                <a:cubicBezTo>
                  <a:pt x="4333645" y="-54673"/>
                  <a:pt x="4407261" y="57310"/>
                  <a:pt x="4656630" y="0"/>
                </a:cubicBezTo>
                <a:cubicBezTo>
                  <a:pt x="4906000" y="-57310"/>
                  <a:pt x="4842816" y="25937"/>
                  <a:pt x="4902970" y="0"/>
                </a:cubicBezTo>
                <a:cubicBezTo>
                  <a:pt x="4963124" y="-25937"/>
                  <a:pt x="5077816" y="18372"/>
                  <a:pt x="5149310" y="0"/>
                </a:cubicBezTo>
                <a:cubicBezTo>
                  <a:pt x="5220804" y="-18372"/>
                  <a:pt x="5586245" y="74178"/>
                  <a:pt x="5939890" y="0"/>
                </a:cubicBezTo>
                <a:cubicBezTo>
                  <a:pt x="6293535" y="-74178"/>
                  <a:pt x="6228778" y="19995"/>
                  <a:pt x="6512775" y="0"/>
                </a:cubicBezTo>
                <a:cubicBezTo>
                  <a:pt x="6796773" y="-19995"/>
                  <a:pt x="7042995" y="50683"/>
                  <a:pt x="7194507" y="0"/>
                </a:cubicBezTo>
                <a:cubicBezTo>
                  <a:pt x="7346019" y="-50683"/>
                  <a:pt x="7795067" y="2850"/>
                  <a:pt x="7985087" y="0"/>
                </a:cubicBezTo>
                <a:cubicBezTo>
                  <a:pt x="8175107" y="-2850"/>
                  <a:pt x="8233051" y="14643"/>
                  <a:pt x="8340276" y="0"/>
                </a:cubicBezTo>
                <a:cubicBezTo>
                  <a:pt x="8447501" y="-14643"/>
                  <a:pt x="8580626" y="16455"/>
                  <a:pt x="8804312" y="0"/>
                </a:cubicBezTo>
                <a:cubicBezTo>
                  <a:pt x="9027998" y="-16455"/>
                  <a:pt x="9078933" y="25216"/>
                  <a:pt x="9268348" y="0"/>
                </a:cubicBezTo>
                <a:cubicBezTo>
                  <a:pt x="9457763" y="-25216"/>
                  <a:pt x="9498629" y="27409"/>
                  <a:pt x="9623537" y="0"/>
                </a:cubicBezTo>
                <a:cubicBezTo>
                  <a:pt x="9748445" y="-27409"/>
                  <a:pt x="10239227" y="26161"/>
                  <a:pt x="10414117" y="0"/>
                </a:cubicBezTo>
                <a:cubicBezTo>
                  <a:pt x="10589007" y="-26161"/>
                  <a:pt x="10819584" y="24833"/>
                  <a:pt x="11067205" y="0"/>
                </a:cubicBezTo>
                <a:cubicBezTo>
                  <a:pt x="11170486" y="-17409"/>
                  <a:pt x="11226370" y="71671"/>
                  <a:pt x="11249608" y="182403"/>
                </a:cubicBezTo>
                <a:cubicBezTo>
                  <a:pt x="11286017" y="348246"/>
                  <a:pt x="11241328" y="468568"/>
                  <a:pt x="11249608" y="561790"/>
                </a:cubicBezTo>
                <a:cubicBezTo>
                  <a:pt x="11257888" y="655012"/>
                  <a:pt x="11221769" y="816935"/>
                  <a:pt x="11249608" y="911993"/>
                </a:cubicBezTo>
                <a:cubicBezTo>
                  <a:pt x="11248148" y="1010932"/>
                  <a:pt x="11154788" y="1099435"/>
                  <a:pt x="11067205" y="1094396"/>
                </a:cubicBezTo>
                <a:cubicBezTo>
                  <a:pt x="10810326" y="1140369"/>
                  <a:pt x="10740618" y="1080508"/>
                  <a:pt x="10494321" y="1094396"/>
                </a:cubicBezTo>
                <a:cubicBezTo>
                  <a:pt x="10248024" y="1108284"/>
                  <a:pt x="10195157" y="1034467"/>
                  <a:pt x="9921436" y="1094396"/>
                </a:cubicBezTo>
                <a:cubicBezTo>
                  <a:pt x="9647715" y="1154325"/>
                  <a:pt x="9577112" y="1075585"/>
                  <a:pt x="9457400" y="1094396"/>
                </a:cubicBezTo>
                <a:cubicBezTo>
                  <a:pt x="9337688" y="1113207"/>
                  <a:pt x="9248834" y="1083522"/>
                  <a:pt x="9102212" y="1094396"/>
                </a:cubicBezTo>
                <a:cubicBezTo>
                  <a:pt x="8955590" y="1105270"/>
                  <a:pt x="8641462" y="1055122"/>
                  <a:pt x="8311631" y="1094396"/>
                </a:cubicBezTo>
                <a:cubicBezTo>
                  <a:pt x="7981800" y="1133670"/>
                  <a:pt x="8003562" y="1041836"/>
                  <a:pt x="7738747" y="1094396"/>
                </a:cubicBezTo>
                <a:cubicBezTo>
                  <a:pt x="7473932" y="1146956"/>
                  <a:pt x="7348028" y="1023301"/>
                  <a:pt x="7057015" y="1094396"/>
                </a:cubicBezTo>
                <a:cubicBezTo>
                  <a:pt x="6766002" y="1165491"/>
                  <a:pt x="6584540" y="1086260"/>
                  <a:pt x="6266434" y="1094396"/>
                </a:cubicBezTo>
                <a:cubicBezTo>
                  <a:pt x="5948328" y="1102532"/>
                  <a:pt x="5980578" y="1089381"/>
                  <a:pt x="5802398" y="1094396"/>
                </a:cubicBezTo>
                <a:cubicBezTo>
                  <a:pt x="5624218" y="1099411"/>
                  <a:pt x="5581408" y="1065152"/>
                  <a:pt x="5447210" y="1094396"/>
                </a:cubicBezTo>
                <a:cubicBezTo>
                  <a:pt x="5313012" y="1123640"/>
                  <a:pt x="5157127" y="1077737"/>
                  <a:pt x="4983174" y="1094396"/>
                </a:cubicBezTo>
                <a:cubicBezTo>
                  <a:pt x="4809221" y="1111055"/>
                  <a:pt x="4844791" y="1085837"/>
                  <a:pt x="4736833" y="1094396"/>
                </a:cubicBezTo>
                <a:cubicBezTo>
                  <a:pt x="4628875" y="1102955"/>
                  <a:pt x="4215149" y="1027015"/>
                  <a:pt x="4055101" y="1094396"/>
                </a:cubicBezTo>
                <a:cubicBezTo>
                  <a:pt x="3895053" y="1161777"/>
                  <a:pt x="3433632" y="1027607"/>
                  <a:pt x="3264521" y="1094396"/>
                </a:cubicBezTo>
                <a:cubicBezTo>
                  <a:pt x="3095410" y="1161185"/>
                  <a:pt x="2908456" y="1041428"/>
                  <a:pt x="2800484" y="1094396"/>
                </a:cubicBezTo>
                <a:cubicBezTo>
                  <a:pt x="2692512" y="1147364"/>
                  <a:pt x="2340897" y="1061417"/>
                  <a:pt x="2118752" y="1094396"/>
                </a:cubicBezTo>
                <a:cubicBezTo>
                  <a:pt x="1896607" y="1127375"/>
                  <a:pt x="1923921" y="1069445"/>
                  <a:pt x="1872412" y="1094396"/>
                </a:cubicBezTo>
                <a:cubicBezTo>
                  <a:pt x="1820903" y="1119347"/>
                  <a:pt x="1400170" y="1028408"/>
                  <a:pt x="1081831" y="1094396"/>
                </a:cubicBezTo>
                <a:cubicBezTo>
                  <a:pt x="763492" y="1160384"/>
                  <a:pt x="369437" y="1078160"/>
                  <a:pt x="182403" y="1094396"/>
                </a:cubicBezTo>
                <a:cubicBezTo>
                  <a:pt x="78481" y="1076704"/>
                  <a:pt x="-19787" y="1020629"/>
                  <a:pt x="0" y="911993"/>
                </a:cubicBezTo>
                <a:cubicBezTo>
                  <a:pt x="-10972" y="840156"/>
                  <a:pt x="17638" y="631668"/>
                  <a:pt x="0" y="554494"/>
                </a:cubicBezTo>
                <a:cubicBezTo>
                  <a:pt x="-17638" y="477320"/>
                  <a:pt x="27820" y="350748"/>
                  <a:pt x="0" y="182403"/>
                </a:cubicBezTo>
                <a:close/>
              </a:path>
              <a:path w="11249608" h="1094396" stroke="0" extrusionOk="0">
                <a:moveTo>
                  <a:pt x="0" y="182403"/>
                </a:moveTo>
                <a:cubicBezTo>
                  <a:pt x="-1330" y="65685"/>
                  <a:pt x="89562" y="-10784"/>
                  <a:pt x="182403" y="0"/>
                </a:cubicBezTo>
                <a:cubicBezTo>
                  <a:pt x="273839" y="-38167"/>
                  <a:pt x="395237" y="8917"/>
                  <a:pt x="537591" y="0"/>
                </a:cubicBezTo>
                <a:cubicBezTo>
                  <a:pt x="679945" y="-8917"/>
                  <a:pt x="782616" y="30099"/>
                  <a:pt x="892780" y="0"/>
                </a:cubicBezTo>
                <a:cubicBezTo>
                  <a:pt x="1002944" y="-30099"/>
                  <a:pt x="1088077" y="16183"/>
                  <a:pt x="1139120" y="0"/>
                </a:cubicBezTo>
                <a:cubicBezTo>
                  <a:pt x="1190163" y="-16183"/>
                  <a:pt x="1602473" y="56506"/>
                  <a:pt x="1820852" y="0"/>
                </a:cubicBezTo>
                <a:cubicBezTo>
                  <a:pt x="2039231" y="-56506"/>
                  <a:pt x="2017409" y="22839"/>
                  <a:pt x="2067192" y="0"/>
                </a:cubicBezTo>
                <a:cubicBezTo>
                  <a:pt x="2116975" y="-22839"/>
                  <a:pt x="2686164" y="52482"/>
                  <a:pt x="2857773" y="0"/>
                </a:cubicBezTo>
                <a:cubicBezTo>
                  <a:pt x="3029382" y="-52482"/>
                  <a:pt x="3376084" y="39359"/>
                  <a:pt x="3648353" y="0"/>
                </a:cubicBezTo>
                <a:cubicBezTo>
                  <a:pt x="3920622" y="-39359"/>
                  <a:pt x="4020092" y="717"/>
                  <a:pt x="4221237" y="0"/>
                </a:cubicBezTo>
                <a:cubicBezTo>
                  <a:pt x="4422382" y="-717"/>
                  <a:pt x="4505622" y="46"/>
                  <a:pt x="4685274" y="0"/>
                </a:cubicBezTo>
                <a:cubicBezTo>
                  <a:pt x="4864926" y="-46"/>
                  <a:pt x="5276004" y="49052"/>
                  <a:pt x="5475854" y="0"/>
                </a:cubicBezTo>
                <a:cubicBezTo>
                  <a:pt x="5675704" y="-49052"/>
                  <a:pt x="5866579" y="29219"/>
                  <a:pt x="6157586" y="0"/>
                </a:cubicBezTo>
                <a:cubicBezTo>
                  <a:pt x="6448593" y="-29219"/>
                  <a:pt x="6659861" y="9842"/>
                  <a:pt x="6948167" y="0"/>
                </a:cubicBezTo>
                <a:cubicBezTo>
                  <a:pt x="7236473" y="-9842"/>
                  <a:pt x="7138769" y="12455"/>
                  <a:pt x="7303355" y="0"/>
                </a:cubicBezTo>
                <a:cubicBezTo>
                  <a:pt x="7467941" y="-12455"/>
                  <a:pt x="7773297" y="17292"/>
                  <a:pt x="8093935" y="0"/>
                </a:cubicBezTo>
                <a:cubicBezTo>
                  <a:pt x="8414573" y="-17292"/>
                  <a:pt x="8406372" y="44021"/>
                  <a:pt x="8557972" y="0"/>
                </a:cubicBezTo>
                <a:cubicBezTo>
                  <a:pt x="8709572" y="-44021"/>
                  <a:pt x="8700331" y="22011"/>
                  <a:pt x="8804312" y="0"/>
                </a:cubicBezTo>
                <a:cubicBezTo>
                  <a:pt x="8908293" y="-22011"/>
                  <a:pt x="9049633" y="7500"/>
                  <a:pt x="9159500" y="0"/>
                </a:cubicBezTo>
                <a:cubicBezTo>
                  <a:pt x="9269367" y="-7500"/>
                  <a:pt x="9544674" y="46940"/>
                  <a:pt x="9732385" y="0"/>
                </a:cubicBezTo>
                <a:cubicBezTo>
                  <a:pt x="9920097" y="-46940"/>
                  <a:pt x="9924640" y="19581"/>
                  <a:pt x="9978725" y="0"/>
                </a:cubicBezTo>
                <a:cubicBezTo>
                  <a:pt x="10032810" y="-19581"/>
                  <a:pt x="10247137" y="26833"/>
                  <a:pt x="10333913" y="0"/>
                </a:cubicBezTo>
                <a:cubicBezTo>
                  <a:pt x="10420689" y="-26833"/>
                  <a:pt x="10708336" y="67180"/>
                  <a:pt x="11067205" y="0"/>
                </a:cubicBezTo>
                <a:cubicBezTo>
                  <a:pt x="11147655" y="20829"/>
                  <a:pt x="11238293" y="71438"/>
                  <a:pt x="11249608" y="182403"/>
                </a:cubicBezTo>
                <a:cubicBezTo>
                  <a:pt x="11273104" y="350562"/>
                  <a:pt x="11210399" y="462796"/>
                  <a:pt x="11249608" y="539902"/>
                </a:cubicBezTo>
                <a:cubicBezTo>
                  <a:pt x="11288817" y="617008"/>
                  <a:pt x="11224567" y="806839"/>
                  <a:pt x="11249608" y="911993"/>
                </a:cubicBezTo>
                <a:cubicBezTo>
                  <a:pt x="11272432" y="1021866"/>
                  <a:pt x="11153758" y="1105222"/>
                  <a:pt x="11067205" y="1094396"/>
                </a:cubicBezTo>
                <a:cubicBezTo>
                  <a:pt x="10869044" y="1163036"/>
                  <a:pt x="10620807" y="1092724"/>
                  <a:pt x="10494321" y="1094396"/>
                </a:cubicBezTo>
                <a:cubicBezTo>
                  <a:pt x="10367835" y="1096068"/>
                  <a:pt x="10146746" y="1066692"/>
                  <a:pt x="9921436" y="1094396"/>
                </a:cubicBezTo>
                <a:cubicBezTo>
                  <a:pt x="9696126" y="1122100"/>
                  <a:pt x="9617696" y="1060712"/>
                  <a:pt x="9348552" y="1094396"/>
                </a:cubicBezTo>
                <a:cubicBezTo>
                  <a:pt x="9079408" y="1128080"/>
                  <a:pt x="8869267" y="1075829"/>
                  <a:pt x="8666820" y="1094396"/>
                </a:cubicBezTo>
                <a:cubicBezTo>
                  <a:pt x="8464373" y="1112963"/>
                  <a:pt x="8215376" y="1082369"/>
                  <a:pt x="8093935" y="1094396"/>
                </a:cubicBezTo>
                <a:cubicBezTo>
                  <a:pt x="7972494" y="1106423"/>
                  <a:pt x="7733654" y="1059033"/>
                  <a:pt x="7521051" y="1094396"/>
                </a:cubicBezTo>
                <a:cubicBezTo>
                  <a:pt x="7308448" y="1129759"/>
                  <a:pt x="7120414" y="1067291"/>
                  <a:pt x="6948167" y="1094396"/>
                </a:cubicBezTo>
                <a:cubicBezTo>
                  <a:pt x="6775920" y="1121501"/>
                  <a:pt x="6766677" y="1081030"/>
                  <a:pt x="6592978" y="1094396"/>
                </a:cubicBezTo>
                <a:cubicBezTo>
                  <a:pt x="6419279" y="1107762"/>
                  <a:pt x="6067644" y="1014417"/>
                  <a:pt x="5911246" y="1094396"/>
                </a:cubicBezTo>
                <a:cubicBezTo>
                  <a:pt x="5754848" y="1174375"/>
                  <a:pt x="5688693" y="1080497"/>
                  <a:pt x="5556058" y="1094396"/>
                </a:cubicBezTo>
                <a:cubicBezTo>
                  <a:pt x="5423423" y="1108295"/>
                  <a:pt x="5094044" y="1084155"/>
                  <a:pt x="4874326" y="1094396"/>
                </a:cubicBezTo>
                <a:cubicBezTo>
                  <a:pt x="4654608" y="1104637"/>
                  <a:pt x="4606657" y="1054609"/>
                  <a:pt x="4519137" y="1094396"/>
                </a:cubicBezTo>
                <a:cubicBezTo>
                  <a:pt x="4431617" y="1134183"/>
                  <a:pt x="4015604" y="1089058"/>
                  <a:pt x="3837405" y="1094396"/>
                </a:cubicBezTo>
                <a:cubicBezTo>
                  <a:pt x="3659206" y="1099734"/>
                  <a:pt x="3374545" y="1057284"/>
                  <a:pt x="3155673" y="1094396"/>
                </a:cubicBezTo>
                <a:cubicBezTo>
                  <a:pt x="2936801" y="1131508"/>
                  <a:pt x="2839620" y="1091060"/>
                  <a:pt x="2691636" y="1094396"/>
                </a:cubicBezTo>
                <a:cubicBezTo>
                  <a:pt x="2543652" y="1097732"/>
                  <a:pt x="2540188" y="1079425"/>
                  <a:pt x="2445296" y="1094396"/>
                </a:cubicBezTo>
                <a:cubicBezTo>
                  <a:pt x="2350404" y="1109367"/>
                  <a:pt x="1958048" y="1065655"/>
                  <a:pt x="1763564" y="1094396"/>
                </a:cubicBezTo>
                <a:cubicBezTo>
                  <a:pt x="1569080" y="1123137"/>
                  <a:pt x="1392803" y="1066889"/>
                  <a:pt x="1299527" y="1094396"/>
                </a:cubicBezTo>
                <a:cubicBezTo>
                  <a:pt x="1206251" y="1121903"/>
                  <a:pt x="1094143" y="1088577"/>
                  <a:pt x="944339" y="1094396"/>
                </a:cubicBezTo>
                <a:cubicBezTo>
                  <a:pt x="794535" y="1100215"/>
                  <a:pt x="472801" y="1027714"/>
                  <a:pt x="182403" y="1094396"/>
                </a:cubicBezTo>
                <a:cubicBezTo>
                  <a:pt x="87593" y="1082856"/>
                  <a:pt x="3580" y="1021634"/>
                  <a:pt x="0" y="911993"/>
                </a:cubicBezTo>
                <a:cubicBezTo>
                  <a:pt x="-6759" y="815284"/>
                  <a:pt x="37949" y="622620"/>
                  <a:pt x="0" y="547198"/>
                </a:cubicBezTo>
                <a:cubicBezTo>
                  <a:pt x="-37949" y="471777"/>
                  <a:pt x="30578" y="330594"/>
                  <a:pt x="0" y="182403"/>
                </a:cubicBezTo>
                <a:close/>
              </a:path>
            </a:pathLst>
          </a:custGeom>
          <a:solidFill>
            <a:srgbClr val="FBE5D6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20C24FB-DC21-1C79-1CB3-DCF11A3B11AC}"/>
              </a:ext>
            </a:extLst>
          </p:cNvPr>
          <p:cNvSpPr/>
          <p:nvPr/>
        </p:nvSpPr>
        <p:spPr>
          <a:xfrm>
            <a:off x="471196" y="875594"/>
            <a:ext cx="11249608" cy="1774300"/>
          </a:xfrm>
          <a:custGeom>
            <a:avLst/>
            <a:gdLst>
              <a:gd name="connsiteX0" fmla="*/ 0 w 11249608"/>
              <a:gd name="connsiteY0" fmla="*/ 295723 h 1774300"/>
              <a:gd name="connsiteX1" fmla="*/ 295723 w 11249608"/>
              <a:gd name="connsiteY1" fmla="*/ 0 h 1774300"/>
              <a:gd name="connsiteX2" fmla="*/ 1101006 w 11249608"/>
              <a:gd name="connsiteY2" fmla="*/ 0 h 1774300"/>
              <a:gd name="connsiteX3" fmla="*/ 1479963 w 11249608"/>
              <a:gd name="connsiteY3" fmla="*/ 0 h 1774300"/>
              <a:gd name="connsiteX4" fmla="*/ 1752338 w 11249608"/>
              <a:gd name="connsiteY4" fmla="*/ 0 h 1774300"/>
              <a:gd name="connsiteX5" fmla="*/ 2024714 w 11249608"/>
              <a:gd name="connsiteY5" fmla="*/ 0 h 1774300"/>
              <a:gd name="connsiteX6" fmla="*/ 2403671 w 11249608"/>
              <a:gd name="connsiteY6" fmla="*/ 0 h 1774300"/>
              <a:gd name="connsiteX7" fmla="*/ 3102372 w 11249608"/>
              <a:gd name="connsiteY7" fmla="*/ 0 h 1774300"/>
              <a:gd name="connsiteX8" fmla="*/ 3481329 w 11249608"/>
              <a:gd name="connsiteY8" fmla="*/ 0 h 1774300"/>
              <a:gd name="connsiteX9" fmla="*/ 3966868 w 11249608"/>
              <a:gd name="connsiteY9" fmla="*/ 0 h 1774300"/>
              <a:gd name="connsiteX10" fmla="*/ 4772151 w 11249608"/>
              <a:gd name="connsiteY10" fmla="*/ 0 h 1774300"/>
              <a:gd name="connsiteX11" fmla="*/ 5470853 w 11249608"/>
              <a:gd name="connsiteY11" fmla="*/ 0 h 1774300"/>
              <a:gd name="connsiteX12" fmla="*/ 6169555 w 11249608"/>
              <a:gd name="connsiteY12" fmla="*/ 0 h 1774300"/>
              <a:gd name="connsiteX13" fmla="*/ 6868256 w 11249608"/>
              <a:gd name="connsiteY13" fmla="*/ 0 h 1774300"/>
              <a:gd name="connsiteX14" fmla="*/ 7460376 w 11249608"/>
              <a:gd name="connsiteY14" fmla="*/ 0 h 1774300"/>
              <a:gd name="connsiteX15" fmla="*/ 7732752 w 11249608"/>
              <a:gd name="connsiteY15" fmla="*/ 0 h 1774300"/>
              <a:gd name="connsiteX16" fmla="*/ 8005127 w 11249608"/>
              <a:gd name="connsiteY16" fmla="*/ 0 h 1774300"/>
              <a:gd name="connsiteX17" fmla="*/ 8810410 w 11249608"/>
              <a:gd name="connsiteY17" fmla="*/ 0 h 1774300"/>
              <a:gd name="connsiteX18" fmla="*/ 9402530 w 11249608"/>
              <a:gd name="connsiteY18" fmla="*/ 0 h 1774300"/>
              <a:gd name="connsiteX19" fmla="*/ 10101232 w 11249608"/>
              <a:gd name="connsiteY19" fmla="*/ 0 h 1774300"/>
              <a:gd name="connsiteX20" fmla="*/ 10953885 w 11249608"/>
              <a:gd name="connsiteY20" fmla="*/ 0 h 1774300"/>
              <a:gd name="connsiteX21" fmla="*/ 11249608 w 11249608"/>
              <a:gd name="connsiteY21" fmla="*/ 295723 h 1774300"/>
              <a:gd name="connsiteX22" fmla="*/ 11249608 w 11249608"/>
              <a:gd name="connsiteY22" fmla="*/ 863493 h 1774300"/>
              <a:gd name="connsiteX23" fmla="*/ 11249608 w 11249608"/>
              <a:gd name="connsiteY23" fmla="*/ 1478577 h 1774300"/>
              <a:gd name="connsiteX24" fmla="*/ 10953885 w 11249608"/>
              <a:gd name="connsiteY24" fmla="*/ 1774300 h 1774300"/>
              <a:gd name="connsiteX25" fmla="*/ 10468347 w 11249608"/>
              <a:gd name="connsiteY25" fmla="*/ 1774300 h 1774300"/>
              <a:gd name="connsiteX26" fmla="*/ 9876226 w 11249608"/>
              <a:gd name="connsiteY26" fmla="*/ 1774300 h 1774300"/>
              <a:gd name="connsiteX27" fmla="*/ 9390688 w 11249608"/>
              <a:gd name="connsiteY27" fmla="*/ 1774300 h 1774300"/>
              <a:gd name="connsiteX28" fmla="*/ 8798568 w 11249608"/>
              <a:gd name="connsiteY28" fmla="*/ 1774300 h 1774300"/>
              <a:gd name="connsiteX29" fmla="*/ 8526193 w 11249608"/>
              <a:gd name="connsiteY29" fmla="*/ 1774300 h 1774300"/>
              <a:gd name="connsiteX30" fmla="*/ 7720909 w 11249608"/>
              <a:gd name="connsiteY30" fmla="*/ 1774300 h 1774300"/>
              <a:gd name="connsiteX31" fmla="*/ 6915626 w 11249608"/>
              <a:gd name="connsiteY31" fmla="*/ 1774300 h 1774300"/>
              <a:gd name="connsiteX32" fmla="*/ 6323506 w 11249608"/>
              <a:gd name="connsiteY32" fmla="*/ 1774300 h 1774300"/>
              <a:gd name="connsiteX33" fmla="*/ 5837967 w 11249608"/>
              <a:gd name="connsiteY33" fmla="*/ 1774300 h 1774300"/>
              <a:gd name="connsiteX34" fmla="*/ 5459010 w 11249608"/>
              <a:gd name="connsiteY34" fmla="*/ 1774300 h 1774300"/>
              <a:gd name="connsiteX35" fmla="*/ 4653727 w 11249608"/>
              <a:gd name="connsiteY35" fmla="*/ 1774300 h 1774300"/>
              <a:gd name="connsiteX36" fmla="*/ 4061607 w 11249608"/>
              <a:gd name="connsiteY36" fmla="*/ 1774300 h 1774300"/>
              <a:gd name="connsiteX37" fmla="*/ 3362905 w 11249608"/>
              <a:gd name="connsiteY37" fmla="*/ 1774300 h 1774300"/>
              <a:gd name="connsiteX38" fmla="*/ 2557622 w 11249608"/>
              <a:gd name="connsiteY38" fmla="*/ 1774300 h 1774300"/>
              <a:gd name="connsiteX39" fmla="*/ 2072083 w 11249608"/>
              <a:gd name="connsiteY39" fmla="*/ 1774300 h 1774300"/>
              <a:gd name="connsiteX40" fmla="*/ 1693126 w 11249608"/>
              <a:gd name="connsiteY40" fmla="*/ 1774300 h 1774300"/>
              <a:gd name="connsiteX41" fmla="*/ 1207588 w 11249608"/>
              <a:gd name="connsiteY41" fmla="*/ 1774300 h 1774300"/>
              <a:gd name="connsiteX42" fmla="*/ 935213 w 11249608"/>
              <a:gd name="connsiteY42" fmla="*/ 1774300 h 1774300"/>
              <a:gd name="connsiteX43" fmla="*/ 295723 w 11249608"/>
              <a:gd name="connsiteY43" fmla="*/ 1774300 h 1774300"/>
              <a:gd name="connsiteX44" fmla="*/ 0 w 11249608"/>
              <a:gd name="connsiteY44" fmla="*/ 1478577 h 1774300"/>
              <a:gd name="connsiteX45" fmla="*/ 0 w 11249608"/>
              <a:gd name="connsiteY45" fmla="*/ 887150 h 1774300"/>
              <a:gd name="connsiteX46" fmla="*/ 0 w 11249608"/>
              <a:gd name="connsiteY46" fmla="*/ 295723 h 177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1249608" h="1774300" fill="none" extrusionOk="0">
                <a:moveTo>
                  <a:pt x="0" y="295723"/>
                </a:moveTo>
                <a:cubicBezTo>
                  <a:pt x="9674" y="136351"/>
                  <a:pt x="143824" y="-29872"/>
                  <a:pt x="295723" y="0"/>
                </a:cubicBezTo>
                <a:cubicBezTo>
                  <a:pt x="578697" y="-34047"/>
                  <a:pt x="901357" y="44680"/>
                  <a:pt x="1101006" y="0"/>
                </a:cubicBezTo>
                <a:cubicBezTo>
                  <a:pt x="1300655" y="-44680"/>
                  <a:pt x="1356605" y="13888"/>
                  <a:pt x="1479963" y="0"/>
                </a:cubicBezTo>
                <a:cubicBezTo>
                  <a:pt x="1603321" y="-13888"/>
                  <a:pt x="1620169" y="23719"/>
                  <a:pt x="1752338" y="0"/>
                </a:cubicBezTo>
                <a:cubicBezTo>
                  <a:pt x="1884508" y="-23719"/>
                  <a:pt x="1908866" y="2151"/>
                  <a:pt x="2024714" y="0"/>
                </a:cubicBezTo>
                <a:cubicBezTo>
                  <a:pt x="2140562" y="-2151"/>
                  <a:pt x="2236653" y="29131"/>
                  <a:pt x="2403671" y="0"/>
                </a:cubicBezTo>
                <a:cubicBezTo>
                  <a:pt x="2570689" y="-29131"/>
                  <a:pt x="2925913" y="7678"/>
                  <a:pt x="3102372" y="0"/>
                </a:cubicBezTo>
                <a:cubicBezTo>
                  <a:pt x="3278831" y="-7678"/>
                  <a:pt x="3309141" y="12240"/>
                  <a:pt x="3481329" y="0"/>
                </a:cubicBezTo>
                <a:cubicBezTo>
                  <a:pt x="3653517" y="-12240"/>
                  <a:pt x="3818429" y="12779"/>
                  <a:pt x="3966868" y="0"/>
                </a:cubicBezTo>
                <a:cubicBezTo>
                  <a:pt x="4115307" y="-12779"/>
                  <a:pt x="4484149" y="69899"/>
                  <a:pt x="4772151" y="0"/>
                </a:cubicBezTo>
                <a:cubicBezTo>
                  <a:pt x="5060153" y="-69899"/>
                  <a:pt x="5280855" y="34188"/>
                  <a:pt x="5470853" y="0"/>
                </a:cubicBezTo>
                <a:cubicBezTo>
                  <a:pt x="5660851" y="-34188"/>
                  <a:pt x="6013301" y="60528"/>
                  <a:pt x="6169555" y="0"/>
                </a:cubicBezTo>
                <a:cubicBezTo>
                  <a:pt x="6325809" y="-60528"/>
                  <a:pt x="6570298" y="11567"/>
                  <a:pt x="6868256" y="0"/>
                </a:cubicBezTo>
                <a:cubicBezTo>
                  <a:pt x="7166214" y="-11567"/>
                  <a:pt x="7266097" y="45854"/>
                  <a:pt x="7460376" y="0"/>
                </a:cubicBezTo>
                <a:cubicBezTo>
                  <a:pt x="7654655" y="-45854"/>
                  <a:pt x="7600315" y="28667"/>
                  <a:pt x="7732752" y="0"/>
                </a:cubicBezTo>
                <a:cubicBezTo>
                  <a:pt x="7865189" y="-28667"/>
                  <a:pt x="7883253" y="24648"/>
                  <a:pt x="8005127" y="0"/>
                </a:cubicBezTo>
                <a:cubicBezTo>
                  <a:pt x="8127001" y="-24648"/>
                  <a:pt x="8411086" y="38937"/>
                  <a:pt x="8810410" y="0"/>
                </a:cubicBezTo>
                <a:cubicBezTo>
                  <a:pt x="9209734" y="-38937"/>
                  <a:pt x="9110315" y="63417"/>
                  <a:pt x="9402530" y="0"/>
                </a:cubicBezTo>
                <a:cubicBezTo>
                  <a:pt x="9694745" y="-63417"/>
                  <a:pt x="9826288" y="65322"/>
                  <a:pt x="10101232" y="0"/>
                </a:cubicBezTo>
                <a:cubicBezTo>
                  <a:pt x="10376176" y="-65322"/>
                  <a:pt x="10708978" y="85718"/>
                  <a:pt x="10953885" y="0"/>
                </a:cubicBezTo>
                <a:cubicBezTo>
                  <a:pt x="11140073" y="21521"/>
                  <a:pt x="11249113" y="139763"/>
                  <a:pt x="11249608" y="295723"/>
                </a:cubicBezTo>
                <a:cubicBezTo>
                  <a:pt x="11269388" y="448780"/>
                  <a:pt x="11227013" y="681486"/>
                  <a:pt x="11249608" y="863493"/>
                </a:cubicBezTo>
                <a:cubicBezTo>
                  <a:pt x="11272203" y="1045500"/>
                  <a:pt x="11208725" y="1340758"/>
                  <a:pt x="11249608" y="1478577"/>
                </a:cubicBezTo>
                <a:cubicBezTo>
                  <a:pt x="11261306" y="1638090"/>
                  <a:pt x="11115082" y="1769833"/>
                  <a:pt x="10953885" y="1774300"/>
                </a:cubicBezTo>
                <a:cubicBezTo>
                  <a:pt x="10772876" y="1789597"/>
                  <a:pt x="10683918" y="1771522"/>
                  <a:pt x="10468347" y="1774300"/>
                </a:cubicBezTo>
                <a:cubicBezTo>
                  <a:pt x="10252776" y="1777078"/>
                  <a:pt x="10060073" y="1740610"/>
                  <a:pt x="9876226" y="1774300"/>
                </a:cubicBezTo>
                <a:cubicBezTo>
                  <a:pt x="9692379" y="1807990"/>
                  <a:pt x="9526426" y="1766968"/>
                  <a:pt x="9390688" y="1774300"/>
                </a:cubicBezTo>
                <a:cubicBezTo>
                  <a:pt x="9254950" y="1781632"/>
                  <a:pt x="9004020" y="1760183"/>
                  <a:pt x="8798568" y="1774300"/>
                </a:cubicBezTo>
                <a:cubicBezTo>
                  <a:pt x="8593116" y="1788417"/>
                  <a:pt x="8599236" y="1762513"/>
                  <a:pt x="8526193" y="1774300"/>
                </a:cubicBezTo>
                <a:cubicBezTo>
                  <a:pt x="8453151" y="1786087"/>
                  <a:pt x="8094040" y="1736789"/>
                  <a:pt x="7720909" y="1774300"/>
                </a:cubicBezTo>
                <a:cubicBezTo>
                  <a:pt x="7347778" y="1811811"/>
                  <a:pt x="7292542" y="1713654"/>
                  <a:pt x="6915626" y="1774300"/>
                </a:cubicBezTo>
                <a:cubicBezTo>
                  <a:pt x="6538710" y="1834946"/>
                  <a:pt x="6476423" y="1766533"/>
                  <a:pt x="6323506" y="1774300"/>
                </a:cubicBezTo>
                <a:cubicBezTo>
                  <a:pt x="6170589" y="1782067"/>
                  <a:pt x="6011690" y="1732234"/>
                  <a:pt x="5837967" y="1774300"/>
                </a:cubicBezTo>
                <a:cubicBezTo>
                  <a:pt x="5664244" y="1816366"/>
                  <a:pt x="5573815" y="1761087"/>
                  <a:pt x="5459010" y="1774300"/>
                </a:cubicBezTo>
                <a:cubicBezTo>
                  <a:pt x="5344205" y="1787513"/>
                  <a:pt x="4917842" y="1773438"/>
                  <a:pt x="4653727" y="1774300"/>
                </a:cubicBezTo>
                <a:cubicBezTo>
                  <a:pt x="4389612" y="1775162"/>
                  <a:pt x="4345231" y="1763050"/>
                  <a:pt x="4061607" y="1774300"/>
                </a:cubicBezTo>
                <a:cubicBezTo>
                  <a:pt x="3777983" y="1785550"/>
                  <a:pt x="3681008" y="1755798"/>
                  <a:pt x="3362905" y="1774300"/>
                </a:cubicBezTo>
                <a:cubicBezTo>
                  <a:pt x="3044802" y="1792802"/>
                  <a:pt x="2788418" y="1749909"/>
                  <a:pt x="2557622" y="1774300"/>
                </a:cubicBezTo>
                <a:cubicBezTo>
                  <a:pt x="2326826" y="1798691"/>
                  <a:pt x="2269934" y="1747940"/>
                  <a:pt x="2072083" y="1774300"/>
                </a:cubicBezTo>
                <a:cubicBezTo>
                  <a:pt x="1874232" y="1800660"/>
                  <a:pt x="1873695" y="1751517"/>
                  <a:pt x="1693126" y="1774300"/>
                </a:cubicBezTo>
                <a:cubicBezTo>
                  <a:pt x="1512557" y="1797083"/>
                  <a:pt x="1320355" y="1765965"/>
                  <a:pt x="1207588" y="1774300"/>
                </a:cubicBezTo>
                <a:cubicBezTo>
                  <a:pt x="1094821" y="1782635"/>
                  <a:pt x="1025796" y="1744099"/>
                  <a:pt x="935213" y="1774300"/>
                </a:cubicBezTo>
                <a:cubicBezTo>
                  <a:pt x="844631" y="1804501"/>
                  <a:pt x="536711" y="1710131"/>
                  <a:pt x="295723" y="1774300"/>
                </a:cubicBezTo>
                <a:cubicBezTo>
                  <a:pt x="134608" y="1796089"/>
                  <a:pt x="9391" y="1634680"/>
                  <a:pt x="0" y="1478577"/>
                </a:cubicBezTo>
                <a:cubicBezTo>
                  <a:pt x="-51607" y="1291906"/>
                  <a:pt x="6265" y="1121882"/>
                  <a:pt x="0" y="887150"/>
                </a:cubicBezTo>
                <a:cubicBezTo>
                  <a:pt x="-6265" y="652418"/>
                  <a:pt x="68971" y="546786"/>
                  <a:pt x="0" y="295723"/>
                </a:cubicBezTo>
                <a:close/>
              </a:path>
              <a:path w="11249608" h="1774300" stroke="0" extrusionOk="0">
                <a:moveTo>
                  <a:pt x="0" y="295723"/>
                </a:moveTo>
                <a:cubicBezTo>
                  <a:pt x="-3373" y="91868"/>
                  <a:pt x="139151" y="-9219"/>
                  <a:pt x="295723" y="0"/>
                </a:cubicBezTo>
                <a:cubicBezTo>
                  <a:pt x="384768" y="-37028"/>
                  <a:pt x="539985" y="5670"/>
                  <a:pt x="674680" y="0"/>
                </a:cubicBezTo>
                <a:cubicBezTo>
                  <a:pt x="809375" y="-5670"/>
                  <a:pt x="907772" y="9841"/>
                  <a:pt x="1053637" y="0"/>
                </a:cubicBezTo>
                <a:cubicBezTo>
                  <a:pt x="1199502" y="-9841"/>
                  <a:pt x="1208304" y="14805"/>
                  <a:pt x="1326012" y="0"/>
                </a:cubicBezTo>
                <a:cubicBezTo>
                  <a:pt x="1443721" y="-14805"/>
                  <a:pt x="1718898" y="64642"/>
                  <a:pt x="2024714" y="0"/>
                </a:cubicBezTo>
                <a:cubicBezTo>
                  <a:pt x="2330530" y="-64642"/>
                  <a:pt x="2167703" y="2019"/>
                  <a:pt x="2297089" y="0"/>
                </a:cubicBezTo>
                <a:cubicBezTo>
                  <a:pt x="2426476" y="-2019"/>
                  <a:pt x="2760875" y="56832"/>
                  <a:pt x="3102372" y="0"/>
                </a:cubicBezTo>
                <a:cubicBezTo>
                  <a:pt x="3443869" y="-56832"/>
                  <a:pt x="3693265" y="41712"/>
                  <a:pt x="3907656" y="0"/>
                </a:cubicBezTo>
                <a:cubicBezTo>
                  <a:pt x="4122047" y="-41712"/>
                  <a:pt x="4265548" y="11039"/>
                  <a:pt x="4499776" y="0"/>
                </a:cubicBezTo>
                <a:cubicBezTo>
                  <a:pt x="4734004" y="-11039"/>
                  <a:pt x="4799359" y="34872"/>
                  <a:pt x="4985314" y="0"/>
                </a:cubicBezTo>
                <a:cubicBezTo>
                  <a:pt x="5171269" y="-34872"/>
                  <a:pt x="5567133" y="12804"/>
                  <a:pt x="5790598" y="0"/>
                </a:cubicBezTo>
                <a:cubicBezTo>
                  <a:pt x="6014063" y="-12804"/>
                  <a:pt x="6187936" y="12251"/>
                  <a:pt x="6489299" y="0"/>
                </a:cubicBezTo>
                <a:cubicBezTo>
                  <a:pt x="6790662" y="-12251"/>
                  <a:pt x="7066579" y="84558"/>
                  <a:pt x="7294583" y="0"/>
                </a:cubicBezTo>
                <a:cubicBezTo>
                  <a:pt x="7522587" y="-84558"/>
                  <a:pt x="7572769" y="6633"/>
                  <a:pt x="7673540" y="0"/>
                </a:cubicBezTo>
                <a:cubicBezTo>
                  <a:pt x="7774311" y="-6633"/>
                  <a:pt x="8291772" y="19610"/>
                  <a:pt x="8478823" y="0"/>
                </a:cubicBezTo>
                <a:cubicBezTo>
                  <a:pt x="8665874" y="-19610"/>
                  <a:pt x="8756313" y="15651"/>
                  <a:pt x="8964361" y="0"/>
                </a:cubicBezTo>
                <a:cubicBezTo>
                  <a:pt x="9172409" y="-15651"/>
                  <a:pt x="9181083" y="2765"/>
                  <a:pt x="9236737" y="0"/>
                </a:cubicBezTo>
                <a:cubicBezTo>
                  <a:pt x="9292391" y="-2765"/>
                  <a:pt x="9522326" y="35504"/>
                  <a:pt x="9615694" y="0"/>
                </a:cubicBezTo>
                <a:cubicBezTo>
                  <a:pt x="9709062" y="-35504"/>
                  <a:pt x="9926454" y="54592"/>
                  <a:pt x="10207814" y="0"/>
                </a:cubicBezTo>
                <a:cubicBezTo>
                  <a:pt x="10489174" y="-54592"/>
                  <a:pt x="10610903" y="78103"/>
                  <a:pt x="10953885" y="0"/>
                </a:cubicBezTo>
                <a:cubicBezTo>
                  <a:pt x="11113057" y="-24280"/>
                  <a:pt x="11235811" y="159962"/>
                  <a:pt x="11249608" y="295723"/>
                </a:cubicBezTo>
                <a:cubicBezTo>
                  <a:pt x="11317776" y="528051"/>
                  <a:pt x="11178529" y="743274"/>
                  <a:pt x="11249608" y="898979"/>
                </a:cubicBezTo>
                <a:cubicBezTo>
                  <a:pt x="11320687" y="1054684"/>
                  <a:pt x="11181646" y="1266346"/>
                  <a:pt x="11249608" y="1478577"/>
                </a:cubicBezTo>
                <a:cubicBezTo>
                  <a:pt x="11226121" y="1646423"/>
                  <a:pt x="11154209" y="1775927"/>
                  <a:pt x="10953885" y="1774300"/>
                </a:cubicBezTo>
                <a:cubicBezTo>
                  <a:pt x="10707111" y="1778391"/>
                  <a:pt x="10370655" y="1711401"/>
                  <a:pt x="10148602" y="1774300"/>
                </a:cubicBezTo>
                <a:cubicBezTo>
                  <a:pt x="9926549" y="1837199"/>
                  <a:pt x="9722842" y="1708415"/>
                  <a:pt x="9449900" y="1774300"/>
                </a:cubicBezTo>
                <a:cubicBezTo>
                  <a:pt x="9176958" y="1840185"/>
                  <a:pt x="9094895" y="1741119"/>
                  <a:pt x="8857780" y="1774300"/>
                </a:cubicBezTo>
                <a:cubicBezTo>
                  <a:pt x="8620665" y="1807481"/>
                  <a:pt x="8423105" y="1705958"/>
                  <a:pt x="8265660" y="1774300"/>
                </a:cubicBezTo>
                <a:cubicBezTo>
                  <a:pt x="8108215" y="1842642"/>
                  <a:pt x="7903578" y="1724034"/>
                  <a:pt x="7673540" y="1774300"/>
                </a:cubicBezTo>
                <a:cubicBezTo>
                  <a:pt x="7443502" y="1824566"/>
                  <a:pt x="7259936" y="1698266"/>
                  <a:pt x="6974838" y="1774300"/>
                </a:cubicBezTo>
                <a:cubicBezTo>
                  <a:pt x="6689740" y="1850334"/>
                  <a:pt x="6601461" y="1710338"/>
                  <a:pt x="6382718" y="1774300"/>
                </a:cubicBezTo>
                <a:cubicBezTo>
                  <a:pt x="6163975" y="1838262"/>
                  <a:pt x="5925023" y="1708468"/>
                  <a:pt x="5790598" y="1774300"/>
                </a:cubicBezTo>
                <a:cubicBezTo>
                  <a:pt x="5656173" y="1840132"/>
                  <a:pt x="5477514" y="1768266"/>
                  <a:pt x="5198478" y="1774300"/>
                </a:cubicBezTo>
                <a:cubicBezTo>
                  <a:pt x="4919442" y="1780334"/>
                  <a:pt x="4950454" y="1760748"/>
                  <a:pt x="4819521" y="1774300"/>
                </a:cubicBezTo>
                <a:cubicBezTo>
                  <a:pt x="4688588" y="1787852"/>
                  <a:pt x="4303096" y="1755486"/>
                  <a:pt x="4120819" y="1774300"/>
                </a:cubicBezTo>
                <a:cubicBezTo>
                  <a:pt x="3938542" y="1793114"/>
                  <a:pt x="3903228" y="1755976"/>
                  <a:pt x="3741862" y="1774300"/>
                </a:cubicBezTo>
                <a:cubicBezTo>
                  <a:pt x="3580496" y="1792624"/>
                  <a:pt x="3323184" y="1735315"/>
                  <a:pt x="3043160" y="1774300"/>
                </a:cubicBezTo>
                <a:cubicBezTo>
                  <a:pt x="2763136" y="1813285"/>
                  <a:pt x="2798053" y="1744553"/>
                  <a:pt x="2664203" y="1774300"/>
                </a:cubicBezTo>
                <a:cubicBezTo>
                  <a:pt x="2530353" y="1804047"/>
                  <a:pt x="2189830" y="1718086"/>
                  <a:pt x="1965502" y="1774300"/>
                </a:cubicBezTo>
                <a:cubicBezTo>
                  <a:pt x="1741174" y="1830514"/>
                  <a:pt x="1443743" y="1712239"/>
                  <a:pt x="1266800" y="1774300"/>
                </a:cubicBezTo>
                <a:cubicBezTo>
                  <a:pt x="1089857" y="1836361"/>
                  <a:pt x="636915" y="1722081"/>
                  <a:pt x="295723" y="1774300"/>
                </a:cubicBezTo>
                <a:cubicBezTo>
                  <a:pt x="146484" y="1750636"/>
                  <a:pt x="33713" y="1636067"/>
                  <a:pt x="0" y="1478577"/>
                </a:cubicBezTo>
                <a:cubicBezTo>
                  <a:pt x="-67470" y="1209727"/>
                  <a:pt x="35396" y="1044191"/>
                  <a:pt x="0" y="887150"/>
                </a:cubicBezTo>
                <a:cubicBezTo>
                  <a:pt x="-35396" y="730109"/>
                  <a:pt x="21636" y="512441"/>
                  <a:pt x="0" y="29572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predict the retention of a compound?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54999-0497-BD0A-CF7D-BE0ED1059692}"/>
              </a:ext>
            </a:extLst>
          </p:cNvPr>
          <p:cNvSpPr txBox="1"/>
          <p:nvPr/>
        </p:nvSpPr>
        <p:spPr>
          <a:xfrm>
            <a:off x="557752" y="1563871"/>
            <a:ext cx="7734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retention time is greatly affected by the </a:t>
            </a:r>
            <a:r>
              <a:rPr lang="en-US" sz="2000" u="sng" dirty="0"/>
              <a:t>chromatographic conditions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8BE535-3B5D-3D53-ED67-FD1D86951973}"/>
              </a:ext>
            </a:extLst>
          </p:cNvPr>
          <p:cNvSpPr txBox="1"/>
          <p:nvPr/>
        </p:nvSpPr>
        <p:spPr>
          <a:xfrm>
            <a:off x="8644812" y="1021647"/>
            <a:ext cx="2949334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Stationary phase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Mobile phase composition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Temperature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4707C6-A143-D552-1928-7C049C56BC2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292626" y="1325511"/>
            <a:ext cx="352186" cy="438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371660-6085-F80C-1F4A-B339CAD3493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8292626" y="1763481"/>
            <a:ext cx="366182" cy="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62FA42-0297-0850-6DD9-873B405F94F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292626" y="1763926"/>
            <a:ext cx="347521" cy="47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25E6F5-23D1-0800-CFB7-C7F0AD8E63AD}"/>
              </a:ext>
            </a:extLst>
          </p:cNvPr>
          <p:cNvSpPr txBox="1"/>
          <p:nvPr/>
        </p:nvSpPr>
        <p:spPr>
          <a:xfrm>
            <a:off x="3698811" y="3519793"/>
            <a:ext cx="2214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Retention time (t</a:t>
            </a:r>
            <a:r>
              <a:rPr lang="en-US" sz="2000" baseline="-25000" dirty="0"/>
              <a:t>R</a:t>
            </a:r>
            <a:r>
              <a:rPr lang="en-US" sz="2000" dirty="0"/>
              <a:t>) will vary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89B8C00-25CD-867E-1FF1-2E0FA41F1CF3}"/>
              </a:ext>
            </a:extLst>
          </p:cNvPr>
          <p:cNvSpPr/>
          <p:nvPr/>
        </p:nvSpPr>
        <p:spPr>
          <a:xfrm>
            <a:off x="3165410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D51B52-6E21-E197-0CDD-20DC4FAF0AB2}"/>
              </a:ext>
            </a:extLst>
          </p:cNvPr>
          <p:cNvSpPr txBox="1"/>
          <p:nvPr/>
        </p:nvSpPr>
        <p:spPr>
          <a:xfrm>
            <a:off x="6446677" y="3519793"/>
            <a:ext cx="2409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 reproducible results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4BC4C-CB04-7E77-9F15-1BB5A6AE046A}"/>
              </a:ext>
            </a:extLst>
          </p:cNvPr>
          <p:cNvSpPr txBox="1"/>
          <p:nvPr/>
        </p:nvSpPr>
        <p:spPr>
          <a:xfrm>
            <a:off x="755780" y="3519793"/>
            <a:ext cx="2409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Small change in any LC parameter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EEB213D-899A-D46A-801E-4DC288BDAE1F}"/>
              </a:ext>
            </a:extLst>
          </p:cNvPr>
          <p:cNvSpPr/>
          <p:nvPr/>
        </p:nvSpPr>
        <p:spPr>
          <a:xfrm>
            <a:off x="5987152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9CF6E5-40FF-1766-CEFD-4D3BF7484468}"/>
              </a:ext>
            </a:extLst>
          </p:cNvPr>
          <p:cNvSpPr txBox="1"/>
          <p:nvPr/>
        </p:nvSpPr>
        <p:spPr>
          <a:xfrm>
            <a:off x="9389707" y="3365905"/>
            <a:ext cx="2409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Retention time inadequate for the study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DDD6BE2-D676-FE56-2890-0A7C82D3A62C}"/>
              </a:ext>
            </a:extLst>
          </p:cNvPr>
          <p:cNvSpPr/>
          <p:nvPr/>
        </p:nvSpPr>
        <p:spPr>
          <a:xfrm>
            <a:off x="8827539" y="3706096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EF0CFF6-4249-13C4-DC00-08FF172F358F}"/>
              </a:ext>
            </a:extLst>
          </p:cNvPr>
          <p:cNvSpPr/>
          <p:nvPr/>
        </p:nvSpPr>
        <p:spPr>
          <a:xfrm>
            <a:off x="471196" y="5117321"/>
            <a:ext cx="11249608" cy="708551"/>
          </a:xfrm>
          <a:custGeom>
            <a:avLst/>
            <a:gdLst>
              <a:gd name="connsiteX0" fmla="*/ 0 w 11249608"/>
              <a:gd name="connsiteY0" fmla="*/ 118094 h 708551"/>
              <a:gd name="connsiteX1" fmla="*/ 118094 w 11249608"/>
              <a:gd name="connsiteY1" fmla="*/ 0 h 708551"/>
              <a:gd name="connsiteX2" fmla="*/ 477479 w 11249608"/>
              <a:gd name="connsiteY2" fmla="*/ 0 h 708551"/>
              <a:gd name="connsiteX3" fmla="*/ 836865 w 11249608"/>
              <a:gd name="connsiteY3" fmla="*/ 0 h 708551"/>
              <a:gd name="connsiteX4" fmla="*/ 1526652 w 11249608"/>
              <a:gd name="connsiteY4" fmla="*/ 0 h 708551"/>
              <a:gd name="connsiteX5" fmla="*/ 1886038 w 11249608"/>
              <a:gd name="connsiteY5" fmla="*/ 0 h 708551"/>
              <a:gd name="connsiteX6" fmla="*/ 2355557 w 11249608"/>
              <a:gd name="connsiteY6" fmla="*/ 0 h 708551"/>
              <a:gd name="connsiteX7" fmla="*/ 3155479 w 11249608"/>
              <a:gd name="connsiteY7" fmla="*/ 0 h 708551"/>
              <a:gd name="connsiteX8" fmla="*/ 3845267 w 11249608"/>
              <a:gd name="connsiteY8" fmla="*/ 0 h 708551"/>
              <a:gd name="connsiteX9" fmla="*/ 4535055 w 11249608"/>
              <a:gd name="connsiteY9" fmla="*/ 0 h 708551"/>
              <a:gd name="connsiteX10" fmla="*/ 5224843 w 11249608"/>
              <a:gd name="connsiteY10" fmla="*/ 0 h 708551"/>
              <a:gd name="connsiteX11" fmla="*/ 5804497 w 11249608"/>
              <a:gd name="connsiteY11" fmla="*/ 0 h 708551"/>
              <a:gd name="connsiteX12" fmla="*/ 6053748 w 11249608"/>
              <a:gd name="connsiteY12" fmla="*/ 0 h 708551"/>
              <a:gd name="connsiteX13" fmla="*/ 6302999 w 11249608"/>
              <a:gd name="connsiteY13" fmla="*/ 0 h 708551"/>
              <a:gd name="connsiteX14" fmla="*/ 7102921 w 11249608"/>
              <a:gd name="connsiteY14" fmla="*/ 0 h 708551"/>
              <a:gd name="connsiteX15" fmla="*/ 7682575 w 11249608"/>
              <a:gd name="connsiteY15" fmla="*/ 0 h 708551"/>
              <a:gd name="connsiteX16" fmla="*/ 8372362 w 11249608"/>
              <a:gd name="connsiteY16" fmla="*/ 0 h 708551"/>
              <a:gd name="connsiteX17" fmla="*/ 9172285 w 11249608"/>
              <a:gd name="connsiteY17" fmla="*/ 0 h 708551"/>
              <a:gd name="connsiteX18" fmla="*/ 9531670 w 11249608"/>
              <a:gd name="connsiteY18" fmla="*/ 0 h 708551"/>
              <a:gd name="connsiteX19" fmla="*/ 10001189 w 11249608"/>
              <a:gd name="connsiteY19" fmla="*/ 0 h 708551"/>
              <a:gd name="connsiteX20" fmla="*/ 10470709 w 11249608"/>
              <a:gd name="connsiteY20" fmla="*/ 0 h 708551"/>
              <a:gd name="connsiteX21" fmla="*/ 11131514 w 11249608"/>
              <a:gd name="connsiteY21" fmla="*/ 0 h 708551"/>
              <a:gd name="connsiteX22" fmla="*/ 11249608 w 11249608"/>
              <a:gd name="connsiteY22" fmla="*/ 118094 h 708551"/>
              <a:gd name="connsiteX23" fmla="*/ 11249608 w 11249608"/>
              <a:gd name="connsiteY23" fmla="*/ 590457 h 708551"/>
              <a:gd name="connsiteX24" fmla="*/ 11131514 w 11249608"/>
              <a:gd name="connsiteY24" fmla="*/ 708551 h 708551"/>
              <a:gd name="connsiteX25" fmla="*/ 10882263 w 11249608"/>
              <a:gd name="connsiteY25" fmla="*/ 708551 h 708551"/>
              <a:gd name="connsiteX26" fmla="*/ 10633012 w 11249608"/>
              <a:gd name="connsiteY26" fmla="*/ 708551 h 708551"/>
              <a:gd name="connsiteX27" fmla="*/ 9833090 w 11249608"/>
              <a:gd name="connsiteY27" fmla="*/ 708551 h 708551"/>
              <a:gd name="connsiteX28" fmla="*/ 9033168 w 11249608"/>
              <a:gd name="connsiteY28" fmla="*/ 708551 h 708551"/>
              <a:gd name="connsiteX29" fmla="*/ 8453514 w 11249608"/>
              <a:gd name="connsiteY29" fmla="*/ 708551 h 708551"/>
              <a:gd name="connsiteX30" fmla="*/ 7983994 w 11249608"/>
              <a:gd name="connsiteY30" fmla="*/ 708551 h 708551"/>
              <a:gd name="connsiteX31" fmla="*/ 7624609 w 11249608"/>
              <a:gd name="connsiteY31" fmla="*/ 708551 h 708551"/>
              <a:gd name="connsiteX32" fmla="*/ 6824687 w 11249608"/>
              <a:gd name="connsiteY32" fmla="*/ 708551 h 708551"/>
              <a:gd name="connsiteX33" fmla="*/ 6245033 w 11249608"/>
              <a:gd name="connsiteY33" fmla="*/ 708551 h 708551"/>
              <a:gd name="connsiteX34" fmla="*/ 5555246 w 11249608"/>
              <a:gd name="connsiteY34" fmla="*/ 708551 h 708551"/>
              <a:gd name="connsiteX35" fmla="*/ 4755323 w 11249608"/>
              <a:gd name="connsiteY35" fmla="*/ 708551 h 708551"/>
              <a:gd name="connsiteX36" fmla="*/ 4285804 w 11249608"/>
              <a:gd name="connsiteY36" fmla="*/ 708551 h 708551"/>
              <a:gd name="connsiteX37" fmla="*/ 3926419 w 11249608"/>
              <a:gd name="connsiteY37" fmla="*/ 708551 h 708551"/>
              <a:gd name="connsiteX38" fmla="*/ 3456899 w 11249608"/>
              <a:gd name="connsiteY38" fmla="*/ 708551 h 708551"/>
              <a:gd name="connsiteX39" fmla="*/ 3207648 w 11249608"/>
              <a:gd name="connsiteY39" fmla="*/ 708551 h 708551"/>
              <a:gd name="connsiteX40" fmla="*/ 2517860 w 11249608"/>
              <a:gd name="connsiteY40" fmla="*/ 708551 h 708551"/>
              <a:gd name="connsiteX41" fmla="*/ 1717938 w 11249608"/>
              <a:gd name="connsiteY41" fmla="*/ 708551 h 708551"/>
              <a:gd name="connsiteX42" fmla="*/ 1248419 w 11249608"/>
              <a:gd name="connsiteY42" fmla="*/ 708551 h 708551"/>
              <a:gd name="connsiteX43" fmla="*/ 118094 w 11249608"/>
              <a:gd name="connsiteY43" fmla="*/ 708551 h 708551"/>
              <a:gd name="connsiteX44" fmla="*/ 0 w 11249608"/>
              <a:gd name="connsiteY44" fmla="*/ 590457 h 708551"/>
              <a:gd name="connsiteX45" fmla="*/ 0 w 11249608"/>
              <a:gd name="connsiteY45" fmla="*/ 118094 h 70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249608" h="708551" fill="none" extrusionOk="0">
                <a:moveTo>
                  <a:pt x="0" y="118094"/>
                </a:moveTo>
                <a:cubicBezTo>
                  <a:pt x="8736" y="61520"/>
                  <a:pt x="45860" y="3982"/>
                  <a:pt x="118094" y="0"/>
                </a:cubicBezTo>
                <a:cubicBezTo>
                  <a:pt x="218925" y="-16750"/>
                  <a:pt x="380468" y="8506"/>
                  <a:pt x="477479" y="0"/>
                </a:cubicBezTo>
                <a:cubicBezTo>
                  <a:pt x="574490" y="-8506"/>
                  <a:pt x="687986" y="32391"/>
                  <a:pt x="836865" y="0"/>
                </a:cubicBezTo>
                <a:cubicBezTo>
                  <a:pt x="985744" y="-32391"/>
                  <a:pt x="1275931" y="17552"/>
                  <a:pt x="1526652" y="0"/>
                </a:cubicBezTo>
                <a:cubicBezTo>
                  <a:pt x="1777373" y="-17552"/>
                  <a:pt x="1766570" y="17558"/>
                  <a:pt x="1886038" y="0"/>
                </a:cubicBezTo>
                <a:cubicBezTo>
                  <a:pt x="2005506" y="-17558"/>
                  <a:pt x="2185117" y="1785"/>
                  <a:pt x="2355557" y="0"/>
                </a:cubicBezTo>
                <a:cubicBezTo>
                  <a:pt x="2525997" y="-1785"/>
                  <a:pt x="2763825" y="44716"/>
                  <a:pt x="3155479" y="0"/>
                </a:cubicBezTo>
                <a:cubicBezTo>
                  <a:pt x="3547133" y="-44716"/>
                  <a:pt x="3595214" y="31956"/>
                  <a:pt x="3845267" y="0"/>
                </a:cubicBezTo>
                <a:cubicBezTo>
                  <a:pt x="4095320" y="-31956"/>
                  <a:pt x="4265822" y="52230"/>
                  <a:pt x="4535055" y="0"/>
                </a:cubicBezTo>
                <a:cubicBezTo>
                  <a:pt x="4804288" y="-52230"/>
                  <a:pt x="4975250" y="25682"/>
                  <a:pt x="5224843" y="0"/>
                </a:cubicBezTo>
                <a:cubicBezTo>
                  <a:pt x="5474436" y="-25682"/>
                  <a:pt x="5634593" y="44896"/>
                  <a:pt x="5804497" y="0"/>
                </a:cubicBezTo>
                <a:cubicBezTo>
                  <a:pt x="5974401" y="-44896"/>
                  <a:pt x="5998571" y="11640"/>
                  <a:pt x="6053748" y="0"/>
                </a:cubicBezTo>
                <a:cubicBezTo>
                  <a:pt x="6108925" y="-11640"/>
                  <a:pt x="6235067" y="7415"/>
                  <a:pt x="6302999" y="0"/>
                </a:cubicBezTo>
                <a:cubicBezTo>
                  <a:pt x="6370931" y="-7415"/>
                  <a:pt x="6739710" y="47516"/>
                  <a:pt x="7102921" y="0"/>
                </a:cubicBezTo>
                <a:cubicBezTo>
                  <a:pt x="7466132" y="-47516"/>
                  <a:pt x="7461451" y="231"/>
                  <a:pt x="7682575" y="0"/>
                </a:cubicBezTo>
                <a:cubicBezTo>
                  <a:pt x="7903699" y="-231"/>
                  <a:pt x="8217898" y="59666"/>
                  <a:pt x="8372362" y="0"/>
                </a:cubicBezTo>
                <a:cubicBezTo>
                  <a:pt x="8526826" y="-59666"/>
                  <a:pt x="8819841" y="52613"/>
                  <a:pt x="9172285" y="0"/>
                </a:cubicBezTo>
                <a:cubicBezTo>
                  <a:pt x="9524729" y="-52613"/>
                  <a:pt x="9451367" y="42184"/>
                  <a:pt x="9531670" y="0"/>
                </a:cubicBezTo>
                <a:cubicBezTo>
                  <a:pt x="9611974" y="-42184"/>
                  <a:pt x="9801781" y="48793"/>
                  <a:pt x="10001189" y="0"/>
                </a:cubicBezTo>
                <a:cubicBezTo>
                  <a:pt x="10200597" y="-48793"/>
                  <a:pt x="10342953" y="53791"/>
                  <a:pt x="10470709" y="0"/>
                </a:cubicBezTo>
                <a:cubicBezTo>
                  <a:pt x="10598465" y="-53791"/>
                  <a:pt x="10994669" y="73540"/>
                  <a:pt x="11131514" y="0"/>
                </a:cubicBezTo>
                <a:cubicBezTo>
                  <a:pt x="11202107" y="-1750"/>
                  <a:pt x="11248177" y="49864"/>
                  <a:pt x="11249608" y="118094"/>
                </a:cubicBezTo>
                <a:cubicBezTo>
                  <a:pt x="11299671" y="248362"/>
                  <a:pt x="11237833" y="475708"/>
                  <a:pt x="11249608" y="590457"/>
                </a:cubicBezTo>
                <a:cubicBezTo>
                  <a:pt x="11256361" y="654216"/>
                  <a:pt x="11206411" y="710795"/>
                  <a:pt x="11131514" y="708551"/>
                </a:cubicBezTo>
                <a:cubicBezTo>
                  <a:pt x="11047709" y="732551"/>
                  <a:pt x="10967409" y="686430"/>
                  <a:pt x="10882263" y="708551"/>
                </a:cubicBezTo>
                <a:cubicBezTo>
                  <a:pt x="10797117" y="730672"/>
                  <a:pt x="10720140" y="698399"/>
                  <a:pt x="10633012" y="708551"/>
                </a:cubicBezTo>
                <a:cubicBezTo>
                  <a:pt x="10545884" y="718703"/>
                  <a:pt x="10060712" y="644420"/>
                  <a:pt x="9833090" y="708551"/>
                </a:cubicBezTo>
                <a:cubicBezTo>
                  <a:pt x="9605468" y="772682"/>
                  <a:pt x="9215501" y="656205"/>
                  <a:pt x="9033168" y="708551"/>
                </a:cubicBezTo>
                <a:cubicBezTo>
                  <a:pt x="8850835" y="760897"/>
                  <a:pt x="8662186" y="688802"/>
                  <a:pt x="8453514" y="708551"/>
                </a:cubicBezTo>
                <a:cubicBezTo>
                  <a:pt x="8244842" y="728300"/>
                  <a:pt x="8123614" y="690543"/>
                  <a:pt x="7983994" y="708551"/>
                </a:cubicBezTo>
                <a:cubicBezTo>
                  <a:pt x="7844374" y="726559"/>
                  <a:pt x="7776398" y="670706"/>
                  <a:pt x="7624609" y="708551"/>
                </a:cubicBezTo>
                <a:cubicBezTo>
                  <a:pt x="7472820" y="746396"/>
                  <a:pt x="7155664" y="647041"/>
                  <a:pt x="6824687" y="708551"/>
                </a:cubicBezTo>
                <a:cubicBezTo>
                  <a:pt x="6493710" y="770061"/>
                  <a:pt x="6506842" y="675298"/>
                  <a:pt x="6245033" y="708551"/>
                </a:cubicBezTo>
                <a:cubicBezTo>
                  <a:pt x="5983224" y="741804"/>
                  <a:pt x="5829326" y="701556"/>
                  <a:pt x="5555246" y="708551"/>
                </a:cubicBezTo>
                <a:cubicBezTo>
                  <a:pt x="5281166" y="715546"/>
                  <a:pt x="5126872" y="646137"/>
                  <a:pt x="4755323" y="708551"/>
                </a:cubicBezTo>
                <a:cubicBezTo>
                  <a:pt x="4383774" y="770965"/>
                  <a:pt x="4516597" y="656041"/>
                  <a:pt x="4285804" y="708551"/>
                </a:cubicBezTo>
                <a:cubicBezTo>
                  <a:pt x="4055011" y="761061"/>
                  <a:pt x="4062828" y="672327"/>
                  <a:pt x="3926419" y="708551"/>
                </a:cubicBezTo>
                <a:cubicBezTo>
                  <a:pt x="3790010" y="744775"/>
                  <a:pt x="3604901" y="652754"/>
                  <a:pt x="3456899" y="708551"/>
                </a:cubicBezTo>
                <a:cubicBezTo>
                  <a:pt x="3308897" y="764348"/>
                  <a:pt x="3317344" y="702787"/>
                  <a:pt x="3207648" y="708551"/>
                </a:cubicBezTo>
                <a:cubicBezTo>
                  <a:pt x="3097952" y="714315"/>
                  <a:pt x="2846584" y="643892"/>
                  <a:pt x="2517860" y="708551"/>
                </a:cubicBezTo>
                <a:cubicBezTo>
                  <a:pt x="2189136" y="773210"/>
                  <a:pt x="1983393" y="625118"/>
                  <a:pt x="1717938" y="708551"/>
                </a:cubicBezTo>
                <a:cubicBezTo>
                  <a:pt x="1452483" y="791984"/>
                  <a:pt x="1388419" y="694195"/>
                  <a:pt x="1248419" y="708551"/>
                </a:cubicBezTo>
                <a:cubicBezTo>
                  <a:pt x="1108419" y="722907"/>
                  <a:pt x="419852" y="574668"/>
                  <a:pt x="118094" y="708551"/>
                </a:cubicBezTo>
                <a:cubicBezTo>
                  <a:pt x="56587" y="698457"/>
                  <a:pt x="8205" y="647277"/>
                  <a:pt x="0" y="590457"/>
                </a:cubicBezTo>
                <a:cubicBezTo>
                  <a:pt x="-27633" y="488782"/>
                  <a:pt x="31768" y="352600"/>
                  <a:pt x="0" y="118094"/>
                </a:cubicBezTo>
                <a:close/>
              </a:path>
              <a:path w="11249608" h="708551" stroke="0" extrusionOk="0">
                <a:moveTo>
                  <a:pt x="0" y="118094"/>
                </a:moveTo>
                <a:cubicBezTo>
                  <a:pt x="-579" y="45915"/>
                  <a:pt x="56540" y="-5009"/>
                  <a:pt x="118094" y="0"/>
                </a:cubicBezTo>
                <a:cubicBezTo>
                  <a:pt x="280305" y="-11629"/>
                  <a:pt x="318023" y="28715"/>
                  <a:pt x="477479" y="0"/>
                </a:cubicBezTo>
                <a:cubicBezTo>
                  <a:pt x="636936" y="-28715"/>
                  <a:pt x="669995" y="3310"/>
                  <a:pt x="836865" y="0"/>
                </a:cubicBezTo>
                <a:cubicBezTo>
                  <a:pt x="1003735" y="-3310"/>
                  <a:pt x="964950" y="26691"/>
                  <a:pt x="1086116" y="0"/>
                </a:cubicBezTo>
                <a:cubicBezTo>
                  <a:pt x="1207282" y="-26691"/>
                  <a:pt x="1618104" y="33689"/>
                  <a:pt x="1775904" y="0"/>
                </a:cubicBezTo>
                <a:cubicBezTo>
                  <a:pt x="1933704" y="-33689"/>
                  <a:pt x="1945202" y="9915"/>
                  <a:pt x="2025155" y="0"/>
                </a:cubicBezTo>
                <a:cubicBezTo>
                  <a:pt x="2105108" y="-9915"/>
                  <a:pt x="2617171" y="5346"/>
                  <a:pt x="2825077" y="0"/>
                </a:cubicBezTo>
                <a:cubicBezTo>
                  <a:pt x="3032983" y="-5346"/>
                  <a:pt x="3371173" y="36936"/>
                  <a:pt x="3624999" y="0"/>
                </a:cubicBezTo>
                <a:cubicBezTo>
                  <a:pt x="3878825" y="-36936"/>
                  <a:pt x="3926497" y="22806"/>
                  <a:pt x="4204652" y="0"/>
                </a:cubicBezTo>
                <a:cubicBezTo>
                  <a:pt x="4482807" y="-22806"/>
                  <a:pt x="4453250" y="40516"/>
                  <a:pt x="4674172" y="0"/>
                </a:cubicBezTo>
                <a:cubicBezTo>
                  <a:pt x="4895094" y="-40516"/>
                  <a:pt x="5083737" y="34787"/>
                  <a:pt x="5474094" y="0"/>
                </a:cubicBezTo>
                <a:cubicBezTo>
                  <a:pt x="5864451" y="-34787"/>
                  <a:pt x="6019202" y="23107"/>
                  <a:pt x="6163882" y="0"/>
                </a:cubicBezTo>
                <a:cubicBezTo>
                  <a:pt x="6308562" y="-23107"/>
                  <a:pt x="6582406" y="2057"/>
                  <a:pt x="6963804" y="0"/>
                </a:cubicBezTo>
                <a:cubicBezTo>
                  <a:pt x="7345202" y="-2057"/>
                  <a:pt x="7173016" y="30399"/>
                  <a:pt x="7323189" y="0"/>
                </a:cubicBezTo>
                <a:cubicBezTo>
                  <a:pt x="7473362" y="-30399"/>
                  <a:pt x="7954395" y="6683"/>
                  <a:pt x="8123111" y="0"/>
                </a:cubicBezTo>
                <a:cubicBezTo>
                  <a:pt x="8291827" y="-6683"/>
                  <a:pt x="8358195" y="34560"/>
                  <a:pt x="8592631" y="0"/>
                </a:cubicBezTo>
                <a:cubicBezTo>
                  <a:pt x="8827067" y="-34560"/>
                  <a:pt x="8729783" y="12217"/>
                  <a:pt x="8841882" y="0"/>
                </a:cubicBezTo>
                <a:cubicBezTo>
                  <a:pt x="8953981" y="-12217"/>
                  <a:pt x="9072009" y="11577"/>
                  <a:pt x="9201267" y="0"/>
                </a:cubicBezTo>
                <a:cubicBezTo>
                  <a:pt x="9330525" y="-11577"/>
                  <a:pt x="9653256" y="50984"/>
                  <a:pt x="9780921" y="0"/>
                </a:cubicBezTo>
                <a:cubicBezTo>
                  <a:pt x="9908586" y="-50984"/>
                  <a:pt x="9935983" y="2134"/>
                  <a:pt x="10030172" y="0"/>
                </a:cubicBezTo>
                <a:cubicBezTo>
                  <a:pt x="10124361" y="-2134"/>
                  <a:pt x="10301899" y="12827"/>
                  <a:pt x="10389557" y="0"/>
                </a:cubicBezTo>
                <a:cubicBezTo>
                  <a:pt x="10477215" y="-12827"/>
                  <a:pt x="10819570" y="38633"/>
                  <a:pt x="11131514" y="0"/>
                </a:cubicBezTo>
                <a:cubicBezTo>
                  <a:pt x="11193037" y="3798"/>
                  <a:pt x="11239184" y="43450"/>
                  <a:pt x="11249608" y="118094"/>
                </a:cubicBezTo>
                <a:cubicBezTo>
                  <a:pt x="11255092" y="314807"/>
                  <a:pt x="11206213" y="379311"/>
                  <a:pt x="11249608" y="590457"/>
                </a:cubicBezTo>
                <a:cubicBezTo>
                  <a:pt x="11252042" y="655011"/>
                  <a:pt x="11199247" y="706192"/>
                  <a:pt x="11131514" y="708551"/>
                </a:cubicBezTo>
                <a:cubicBezTo>
                  <a:pt x="11058633" y="734844"/>
                  <a:pt x="10859833" y="706479"/>
                  <a:pt x="10772129" y="708551"/>
                </a:cubicBezTo>
                <a:cubicBezTo>
                  <a:pt x="10684426" y="710623"/>
                  <a:pt x="10390781" y="693322"/>
                  <a:pt x="10192475" y="708551"/>
                </a:cubicBezTo>
                <a:cubicBezTo>
                  <a:pt x="9994169" y="723780"/>
                  <a:pt x="9783674" y="691227"/>
                  <a:pt x="9612821" y="708551"/>
                </a:cubicBezTo>
                <a:cubicBezTo>
                  <a:pt x="9441968" y="725875"/>
                  <a:pt x="9163169" y="704127"/>
                  <a:pt x="9033168" y="708551"/>
                </a:cubicBezTo>
                <a:cubicBezTo>
                  <a:pt x="8903167" y="712975"/>
                  <a:pt x="8501765" y="675454"/>
                  <a:pt x="8343380" y="708551"/>
                </a:cubicBezTo>
                <a:cubicBezTo>
                  <a:pt x="8184995" y="741648"/>
                  <a:pt x="7988804" y="654167"/>
                  <a:pt x="7763726" y="708551"/>
                </a:cubicBezTo>
                <a:cubicBezTo>
                  <a:pt x="7538648" y="762935"/>
                  <a:pt x="7343181" y="677993"/>
                  <a:pt x="7184072" y="708551"/>
                </a:cubicBezTo>
                <a:cubicBezTo>
                  <a:pt x="7024963" y="739109"/>
                  <a:pt x="6796952" y="650727"/>
                  <a:pt x="6604419" y="708551"/>
                </a:cubicBezTo>
                <a:cubicBezTo>
                  <a:pt x="6411886" y="766375"/>
                  <a:pt x="6388023" y="686696"/>
                  <a:pt x="6245033" y="708551"/>
                </a:cubicBezTo>
                <a:cubicBezTo>
                  <a:pt x="6102043" y="730406"/>
                  <a:pt x="5757435" y="680387"/>
                  <a:pt x="5555246" y="708551"/>
                </a:cubicBezTo>
                <a:cubicBezTo>
                  <a:pt x="5353057" y="736715"/>
                  <a:pt x="5338744" y="703809"/>
                  <a:pt x="5195860" y="708551"/>
                </a:cubicBezTo>
                <a:cubicBezTo>
                  <a:pt x="5052976" y="713293"/>
                  <a:pt x="4845443" y="647368"/>
                  <a:pt x="4506072" y="708551"/>
                </a:cubicBezTo>
                <a:cubicBezTo>
                  <a:pt x="4166701" y="769734"/>
                  <a:pt x="4320211" y="686793"/>
                  <a:pt x="4146687" y="708551"/>
                </a:cubicBezTo>
                <a:cubicBezTo>
                  <a:pt x="3973164" y="730309"/>
                  <a:pt x="3615308" y="678338"/>
                  <a:pt x="3456899" y="708551"/>
                </a:cubicBezTo>
                <a:cubicBezTo>
                  <a:pt x="3298490" y="738764"/>
                  <a:pt x="3017303" y="658636"/>
                  <a:pt x="2767111" y="708551"/>
                </a:cubicBezTo>
                <a:cubicBezTo>
                  <a:pt x="2516919" y="758466"/>
                  <a:pt x="2480722" y="708001"/>
                  <a:pt x="2297592" y="708551"/>
                </a:cubicBezTo>
                <a:cubicBezTo>
                  <a:pt x="2114462" y="709101"/>
                  <a:pt x="2111288" y="683181"/>
                  <a:pt x="2048341" y="708551"/>
                </a:cubicBezTo>
                <a:cubicBezTo>
                  <a:pt x="1985394" y="733921"/>
                  <a:pt x="1502859" y="667153"/>
                  <a:pt x="1358553" y="708551"/>
                </a:cubicBezTo>
                <a:cubicBezTo>
                  <a:pt x="1214247" y="749949"/>
                  <a:pt x="1006020" y="689748"/>
                  <a:pt x="889033" y="708551"/>
                </a:cubicBezTo>
                <a:cubicBezTo>
                  <a:pt x="772046" y="727354"/>
                  <a:pt x="332333" y="621435"/>
                  <a:pt x="118094" y="708551"/>
                </a:cubicBezTo>
                <a:cubicBezTo>
                  <a:pt x="62945" y="712665"/>
                  <a:pt x="1432" y="651935"/>
                  <a:pt x="0" y="590457"/>
                </a:cubicBezTo>
                <a:cubicBezTo>
                  <a:pt x="-9183" y="391280"/>
                  <a:pt x="21363" y="278844"/>
                  <a:pt x="0" y="11809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best way to normalize retention times is by using a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retention index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</a:t>
            </a:r>
            <a:endParaRPr lang="en-US" sz="2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3178B-09D6-EC81-E4DA-FBFAEFE2A43C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3</a:t>
            </a:fld>
            <a:endParaRPr lang="en-US" dirty="0"/>
          </a:p>
        </p:txBody>
      </p:sp>
      <p:pic>
        <p:nvPicPr>
          <p:cNvPr id="28" name="Picture 27" descr="A picture containing text&#10;&#10;Description automatically generated">
            <a:extLst>
              <a:ext uri="{FF2B5EF4-FFF2-40B4-BE49-F238E27FC236}">
                <a16:creationId xmlns:a16="http://schemas.microsoft.com/office/drawing/2014/main" id="{DC1A8638-101B-9F3E-6CCD-46B3F2E76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99F0AC-C8CF-21AC-8925-9D3836243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A192E98-75A3-7123-E5E3-EA83242705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99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CB7AD8A-7044-B147-D21E-A53328A634EC}"/>
              </a:ext>
            </a:extLst>
          </p:cNvPr>
          <p:cNvSpPr/>
          <p:nvPr/>
        </p:nvSpPr>
        <p:spPr>
          <a:xfrm>
            <a:off x="491994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can we predict the retention of a compound?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2BEE7-681F-6D43-A84E-F1264B0BC060}"/>
              </a:ext>
            </a:extLst>
          </p:cNvPr>
          <p:cNvSpPr txBox="1"/>
          <p:nvPr/>
        </p:nvSpPr>
        <p:spPr>
          <a:xfrm>
            <a:off x="476468" y="2609141"/>
            <a:ext cx="343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Gas chromatography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7B805B-E8F6-1080-6D03-7B70403C842D}"/>
              </a:ext>
            </a:extLst>
          </p:cNvPr>
          <p:cNvSpPr txBox="1"/>
          <p:nvPr/>
        </p:nvSpPr>
        <p:spPr>
          <a:xfrm>
            <a:off x="807869" y="3562034"/>
            <a:ext cx="2770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n-alkane homologous series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55D4E-54FD-0803-18EE-85A70AA69153}"/>
              </a:ext>
            </a:extLst>
          </p:cNvPr>
          <p:cNvSpPr txBox="1"/>
          <p:nvPr/>
        </p:nvSpPr>
        <p:spPr>
          <a:xfrm>
            <a:off x="486210" y="4862401"/>
            <a:ext cx="3408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Mainly used in GC column comparison and characterisation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C180EB-B526-9708-93BA-8956A0C30D95}"/>
              </a:ext>
            </a:extLst>
          </p:cNvPr>
          <p:cNvCxnSpPr>
            <a:cxnSpLocks/>
          </p:cNvCxnSpPr>
          <p:nvPr/>
        </p:nvCxnSpPr>
        <p:spPr>
          <a:xfrm>
            <a:off x="491994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8991F8C-817F-E6BE-F90A-0181070B7CBA}"/>
              </a:ext>
            </a:extLst>
          </p:cNvPr>
          <p:cNvCxnSpPr>
            <a:cxnSpLocks/>
          </p:cNvCxnSpPr>
          <p:nvPr/>
        </p:nvCxnSpPr>
        <p:spPr>
          <a:xfrm>
            <a:off x="491994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6ED93E-E410-C8F1-C909-634D5F386112}"/>
              </a:ext>
            </a:extLst>
          </p:cNvPr>
          <p:cNvCxnSpPr>
            <a:cxnSpLocks/>
          </p:cNvCxnSpPr>
          <p:nvPr/>
        </p:nvCxnSpPr>
        <p:spPr>
          <a:xfrm>
            <a:off x="491994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6B0354-5E0E-495A-4B7F-03F3764BB28C}"/>
              </a:ext>
            </a:extLst>
          </p:cNvPr>
          <p:cNvSpPr txBox="1"/>
          <p:nvPr/>
        </p:nvSpPr>
        <p:spPr>
          <a:xfrm>
            <a:off x="1047955" y="1150158"/>
            <a:ext cx="2434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Kovat’s retention index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4F360CC-C530-84A1-490C-37B876DF8948}"/>
              </a:ext>
            </a:extLst>
          </p:cNvPr>
          <p:cNvSpPr/>
          <p:nvPr/>
        </p:nvSpPr>
        <p:spPr>
          <a:xfrm>
            <a:off x="4465805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519CE8-13DE-96E9-2AE6-13319A7BECE9}"/>
              </a:ext>
            </a:extLst>
          </p:cNvPr>
          <p:cNvSpPr txBox="1"/>
          <p:nvPr/>
        </p:nvSpPr>
        <p:spPr>
          <a:xfrm>
            <a:off x="4579569" y="3520646"/>
            <a:ext cx="3174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n-alkylamide homologous series (C3-C14)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E25E73-BCED-1846-9D44-F0760F7E6D69}"/>
              </a:ext>
            </a:extLst>
          </p:cNvPr>
          <p:cNvSpPr txBox="1"/>
          <p:nvPr/>
        </p:nvSpPr>
        <p:spPr>
          <a:xfrm>
            <a:off x="4465805" y="5016289"/>
            <a:ext cx="3420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Used in metabolomic studies, since it is MS-compatible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A668CB-6C63-4BF3-4AD3-F00DAAD36205}"/>
              </a:ext>
            </a:extLst>
          </p:cNvPr>
          <p:cNvCxnSpPr>
            <a:cxnSpLocks/>
          </p:cNvCxnSpPr>
          <p:nvPr/>
        </p:nvCxnSpPr>
        <p:spPr>
          <a:xfrm>
            <a:off x="4465805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050A4C6-30AD-A954-C7A7-9F547E10442E}"/>
              </a:ext>
            </a:extLst>
          </p:cNvPr>
          <p:cNvCxnSpPr>
            <a:cxnSpLocks/>
          </p:cNvCxnSpPr>
          <p:nvPr/>
        </p:nvCxnSpPr>
        <p:spPr>
          <a:xfrm>
            <a:off x="4465805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06A86DF-69C5-F178-F326-F2DA51525A91}"/>
              </a:ext>
            </a:extLst>
          </p:cNvPr>
          <p:cNvCxnSpPr>
            <a:cxnSpLocks/>
          </p:cNvCxnSpPr>
          <p:nvPr/>
        </p:nvCxnSpPr>
        <p:spPr>
          <a:xfrm>
            <a:off x="4465805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417E7C0-F8B9-DB13-3302-1B887BA363E3}"/>
              </a:ext>
            </a:extLst>
          </p:cNvPr>
          <p:cNvSpPr/>
          <p:nvPr/>
        </p:nvSpPr>
        <p:spPr>
          <a:xfrm>
            <a:off x="8393698" y="905279"/>
            <a:ext cx="3408008" cy="5235005"/>
          </a:xfrm>
          <a:custGeom>
            <a:avLst/>
            <a:gdLst>
              <a:gd name="connsiteX0" fmla="*/ 0 w 3408008"/>
              <a:gd name="connsiteY0" fmla="*/ 568013 h 5235005"/>
              <a:gd name="connsiteX1" fmla="*/ 568013 w 3408008"/>
              <a:gd name="connsiteY1" fmla="*/ 0 h 5235005"/>
              <a:gd name="connsiteX2" fmla="*/ 1113289 w 3408008"/>
              <a:gd name="connsiteY2" fmla="*/ 0 h 5235005"/>
              <a:gd name="connsiteX3" fmla="*/ 1704004 w 3408008"/>
              <a:gd name="connsiteY3" fmla="*/ 0 h 5235005"/>
              <a:gd name="connsiteX4" fmla="*/ 2272000 w 3408008"/>
              <a:gd name="connsiteY4" fmla="*/ 0 h 5235005"/>
              <a:gd name="connsiteX5" fmla="*/ 2839995 w 3408008"/>
              <a:gd name="connsiteY5" fmla="*/ 0 h 5235005"/>
              <a:gd name="connsiteX6" fmla="*/ 3408008 w 3408008"/>
              <a:gd name="connsiteY6" fmla="*/ 568013 h 5235005"/>
              <a:gd name="connsiteX7" fmla="*/ 3408008 w 3408008"/>
              <a:gd name="connsiteY7" fmla="*/ 1071602 h 5235005"/>
              <a:gd name="connsiteX8" fmla="*/ 3408008 w 3408008"/>
              <a:gd name="connsiteY8" fmla="*/ 1575191 h 5235005"/>
              <a:gd name="connsiteX9" fmla="*/ 3408008 w 3408008"/>
              <a:gd name="connsiteY9" fmla="*/ 2201749 h 5235005"/>
              <a:gd name="connsiteX10" fmla="*/ 3408008 w 3408008"/>
              <a:gd name="connsiteY10" fmla="*/ 2705338 h 5235005"/>
              <a:gd name="connsiteX11" fmla="*/ 3408008 w 3408008"/>
              <a:gd name="connsiteY11" fmla="*/ 3331896 h 5235005"/>
              <a:gd name="connsiteX12" fmla="*/ 3408008 w 3408008"/>
              <a:gd name="connsiteY12" fmla="*/ 3958454 h 5235005"/>
              <a:gd name="connsiteX13" fmla="*/ 3408008 w 3408008"/>
              <a:gd name="connsiteY13" fmla="*/ 4666992 h 5235005"/>
              <a:gd name="connsiteX14" fmla="*/ 2839995 w 3408008"/>
              <a:gd name="connsiteY14" fmla="*/ 5235005 h 5235005"/>
              <a:gd name="connsiteX15" fmla="*/ 2272000 w 3408008"/>
              <a:gd name="connsiteY15" fmla="*/ 5235005 h 5235005"/>
              <a:gd name="connsiteX16" fmla="*/ 1749444 w 3408008"/>
              <a:gd name="connsiteY16" fmla="*/ 5235005 h 5235005"/>
              <a:gd name="connsiteX17" fmla="*/ 1158728 w 3408008"/>
              <a:gd name="connsiteY17" fmla="*/ 5235005 h 5235005"/>
              <a:gd name="connsiteX18" fmla="*/ 568013 w 3408008"/>
              <a:gd name="connsiteY18" fmla="*/ 5235005 h 5235005"/>
              <a:gd name="connsiteX19" fmla="*/ 0 w 3408008"/>
              <a:gd name="connsiteY19" fmla="*/ 4666992 h 5235005"/>
              <a:gd name="connsiteX20" fmla="*/ 0 w 3408008"/>
              <a:gd name="connsiteY20" fmla="*/ 4081424 h 5235005"/>
              <a:gd name="connsiteX21" fmla="*/ 0 w 3408008"/>
              <a:gd name="connsiteY21" fmla="*/ 3618825 h 5235005"/>
              <a:gd name="connsiteX22" fmla="*/ 0 w 3408008"/>
              <a:gd name="connsiteY22" fmla="*/ 3115236 h 5235005"/>
              <a:gd name="connsiteX23" fmla="*/ 0 w 3408008"/>
              <a:gd name="connsiteY23" fmla="*/ 2488677 h 5235005"/>
              <a:gd name="connsiteX24" fmla="*/ 0 w 3408008"/>
              <a:gd name="connsiteY24" fmla="*/ 1985089 h 5235005"/>
              <a:gd name="connsiteX25" fmla="*/ 0 w 3408008"/>
              <a:gd name="connsiteY25" fmla="*/ 1440510 h 5235005"/>
              <a:gd name="connsiteX26" fmla="*/ 0 w 3408008"/>
              <a:gd name="connsiteY26" fmla="*/ 568013 h 5235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08008" h="5235005" fill="none" extrusionOk="0">
                <a:moveTo>
                  <a:pt x="0" y="568013"/>
                </a:moveTo>
                <a:cubicBezTo>
                  <a:pt x="-69575" y="222035"/>
                  <a:pt x="287935" y="18424"/>
                  <a:pt x="568013" y="0"/>
                </a:cubicBezTo>
                <a:cubicBezTo>
                  <a:pt x="736523" y="-17389"/>
                  <a:pt x="950077" y="41847"/>
                  <a:pt x="1113289" y="0"/>
                </a:cubicBezTo>
                <a:cubicBezTo>
                  <a:pt x="1276501" y="-41847"/>
                  <a:pt x="1572626" y="69013"/>
                  <a:pt x="1704004" y="0"/>
                </a:cubicBezTo>
                <a:cubicBezTo>
                  <a:pt x="1835383" y="-69013"/>
                  <a:pt x="2085388" y="43188"/>
                  <a:pt x="2272000" y="0"/>
                </a:cubicBezTo>
                <a:cubicBezTo>
                  <a:pt x="2458612" y="-43188"/>
                  <a:pt x="2618954" y="30705"/>
                  <a:pt x="2839995" y="0"/>
                </a:cubicBezTo>
                <a:cubicBezTo>
                  <a:pt x="3179598" y="15110"/>
                  <a:pt x="3389231" y="212220"/>
                  <a:pt x="3408008" y="568013"/>
                </a:cubicBezTo>
                <a:cubicBezTo>
                  <a:pt x="3426828" y="805758"/>
                  <a:pt x="3354537" y="835172"/>
                  <a:pt x="3408008" y="1071602"/>
                </a:cubicBezTo>
                <a:cubicBezTo>
                  <a:pt x="3461479" y="1308032"/>
                  <a:pt x="3365888" y="1408428"/>
                  <a:pt x="3408008" y="1575191"/>
                </a:cubicBezTo>
                <a:cubicBezTo>
                  <a:pt x="3450128" y="1741954"/>
                  <a:pt x="3334797" y="2063228"/>
                  <a:pt x="3408008" y="2201749"/>
                </a:cubicBezTo>
                <a:cubicBezTo>
                  <a:pt x="3481219" y="2340270"/>
                  <a:pt x="3396485" y="2535926"/>
                  <a:pt x="3408008" y="2705338"/>
                </a:cubicBezTo>
                <a:cubicBezTo>
                  <a:pt x="3419531" y="2874750"/>
                  <a:pt x="3377214" y="3059201"/>
                  <a:pt x="3408008" y="3331896"/>
                </a:cubicBezTo>
                <a:cubicBezTo>
                  <a:pt x="3438802" y="3604591"/>
                  <a:pt x="3343184" y="3720337"/>
                  <a:pt x="3408008" y="3958454"/>
                </a:cubicBezTo>
                <a:cubicBezTo>
                  <a:pt x="3472832" y="4196571"/>
                  <a:pt x="3335856" y="4462919"/>
                  <a:pt x="3408008" y="4666992"/>
                </a:cubicBezTo>
                <a:cubicBezTo>
                  <a:pt x="3454616" y="4902387"/>
                  <a:pt x="3223115" y="5222995"/>
                  <a:pt x="2839995" y="5235005"/>
                </a:cubicBezTo>
                <a:cubicBezTo>
                  <a:pt x="2578763" y="5250104"/>
                  <a:pt x="2519096" y="5187101"/>
                  <a:pt x="2272000" y="5235005"/>
                </a:cubicBezTo>
                <a:cubicBezTo>
                  <a:pt x="2024904" y="5282909"/>
                  <a:pt x="1944509" y="5218526"/>
                  <a:pt x="1749444" y="5235005"/>
                </a:cubicBezTo>
                <a:cubicBezTo>
                  <a:pt x="1554379" y="5251484"/>
                  <a:pt x="1301424" y="5212376"/>
                  <a:pt x="1158728" y="5235005"/>
                </a:cubicBezTo>
                <a:cubicBezTo>
                  <a:pt x="1016032" y="5257634"/>
                  <a:pt x="823911" y="5207970"/>
                  <a:pt x="568013" y="5235005"/>
                </a:cubicBezTo>
                <a:cubicBezTo>
                  <a:pt x="240250" y="5226273"/>
                  <a:pt x="-42313" y="4971011"/>
                  <a:pt x="0" y="4666992"/>
                </a:cubicBezTo>
                <a:cubicBezTo>
                  <a:pt x="-1780" y="4467196"/>
                  <a:pt x="55542" y="4358024"/>
                  <a:pt x="0" y="4081424"/>
                </a:cubicBezTo>
                <a:cubicBezTo>
                  <a:pt x="-55542" y="3804824"/>
                  <a:pt x="51540" y="3808298"/>
                  <a:pt x="0" y="3618825"/>
                </a:cubicBezTo>
                <a:cubicBezTo>
                  <a:pt x="-51540" y="3429352"/>
                  <a:pt x="36842" y="3253337"/>
                  <a:pt x="0" y="3115236"/>
                </a:cubicBezTo>
                <a:cubicBezTo>
                  <a:pt x="-36842" y="2977135"/>
                  <a:pt x="1190" y="2626155"/>
                  <a:pt x="0" y="2488677"/>
                </a:cubicBezTo>
                <a:cubicBezTo>
                  <a:pt x="-1190" y="2351199"/>
                  <a:pt x="30313" y="2186863"/>
                  <a:pt x="0" y="1985089"/>
                </a:cubicBezTo>
                <a:cubicBezTo>
                  <a:pt x="-30313" y="1783315"/>
                  <a:pt x="62278" y="1568963"/>
                  <a:pt x="0" y="1440510"/>
                </a:cubicBezTo>
                <a:cubicBezTo>
                  <a:pt x="-62278" y="1312057"/>
                  <a:pt x="101121" y="936494"/>
                  <a:pt x="0" y="568013"/>
                </a:cubicBezTo>
                <a:close/>
              </a:path>
              <a:path w="3408008" h="5235005" stroke="0" extrusionOk="0">
                <a:moveTo>
                  <a:pt x="0" y="568013"/>
                </a:moveTo>
                <a:cubicBezTo>
                  <a:pt x="-1320" y="238445"/>
                  <a:pt x="276096" y="-29752"/>
                  <a:pt x="568013" y="0"/>
                </a:cubicBezTo>
                <a:cubicBezTo>
                  <a:pt x="784115" y="-11657"/>
                  <a:pt x="906485" y="11904"/>
                  <a:pt x="1090569" y="0"/>
                </a:cubicBezTo>
                <a:cubicBezTo>
                  <a:pt x="1274653" y="-11904"/>
                  <a:pt x="1420444" y="45442"/>
                  <a:pt x="1613125" y="0"/>
                </a:cubicBezTo>
                <a:cubicBezTo>
                  <a:pt x="1805806" y="-45442"/>
                  <a:pt x="1889579" y="29873"/>
                  <a:pt x="2112961" y="0"/>
                </a:cubicBezTo>
                <a:cubicBezTo>
                  <a:pt x="2336343" y="-29873"/>
                  <a:pt x="2582450" y="3946"/>
                  <a:pt x="2839995" y="0"/>
                </a:cubicBezTo>
                <a:cubicBezTo>
                  <a:pt x="3081676" y="19666"/>
                  <a:pt x="3396084" y="286540"/>
                  <a:pt x="3408008" y="568013"/>
                </a:cubicBezTo>
                <a:cubicBezTo>
                  <a:pt x="3451024" y="826407"/>
                  <a:pt x="3381433" y="902693"/>
                  <a:pt x="3408008" y="1235561"/>
                </a:cubicBezTo>
                <a:cubicBezTo>
                  <a:pt x="3434583" y="1568429"/>
                  <a:pt x="3343050" y="1653339"/>
                  <a:pt x="3408008" y="1821129"/>
                </a:cubicBezTo>
                <a:cubicBezTo>
                  <a:pt x="3472966" y="1988919"/>
                  <a:pt x="3350738" y="2118853"/>
                  <a:pt x="3408008" y="2365708"/>
                </a:cubicBezTo>
                <a:cubicBezTo>
                  <a:pt x="3465278" y="2612563"/>
                  <a:pt x="3406302" y="2815245"/>
                  <a:pt x="3408008" y="3033256"/>
                </a:cubicBezTo>
                <a:cubicBezTo>
                  <a:pt x="3409714" y="3251267"/>
                  <a:pt x="3369095" y="3358524"/>
                  <a:pt x="3408008" y="3659814"/>
                </a:cubicBezTo>
                <a:cubicBezTo>
                  <a:pt x="3446921" y="3961104"/>
                  <a:pt x="3399854" y="4186450"/>
                  <a:pt x="3408008" y="4666992"/>
                </a:cubicBezTo>
                <a:cubicBezTo>
                  <a:pt x="3449073" y="5061878"/>
                  <a:pt x="3234601" y="5245628"/>
                  <a:pt x="2839995" y="5235005"/>
                </a:cubicBezTo>
                <a:cubicBezTo>
                  <a:pt x="2615654" y="5266747"/>
                  <a:pt x="2527971" y="5171555"/>
                  <a:pt x="2249280" y="5235005"/>
                </a:cubicBezTo>
                <a:cubicBezTo>
                  <a:pt x="1970590" y="5298455"/>
                  <a:pt x="1902531" y="5201856"/>
                  <a:pt x="1749444" y="5235005"/>
                </a:cubicBezTo>
                <a:cubicBezTo>
                  <a:pt x="1596357" y="5268154"/>
                  <a:pt x="1475471" y="5229554"/>
                  <a:pt x="1226888" y="5235005"/>
                </a:cubicBezTo>
                <a:cubicBezTo>
                  <a:pt x="978305" y="5240456"/>
                  <a:pt x="705497" y="5233073"/>
                  <a:pt x="568013" y="5235005"/>
                </a:cubicBezTo>
                <a:cubicBezTo>
                  <a:pt x="202062" y="5226324"/>
                  <a:pt x="-23852" y="5002387"/>
                  <a:pt x="0" y="4666992"/>
                </a:cubicBezTo>
                <a:cubicBezTo>
                  <a:pt x="-41870" y="4361433"/>
                  <a:pt x="59000" y="4216647"/>
                  <a:pt x="0" y="4040434"/>
                </a:cubicBezTo>
                <a:cubicBezTo>
                  <a:pt x="-59000" y="3864221"/>
                  <a:pt x="64819" y="3563573"/>
                  <a:pt x="0" y="3413876"/>
                </a:cubicBezTo>
                <a:cubicBezTo>
                  <a:pt x="-64819" y="3264179"/>
                  <a:pt x="14920" y="3047237"/>
                  <a:pt x="0" y="2828307"/>
                </a:cubicBezTo>
                <a:cubicBezTo>
                  <a:pt x="-14920" y="2609377"/>
                  <a:pt x="69472" y="2528755"/>
                  <a:pt x="0" y="2242739"/>
                </a:cubicBezTo>
                <a:cubicBezTo>
                  <a:pt x="-69472" y="1956723"/>
                  <a:pt x="966" y="1824441"/>
                  <a:pt x="0" y="1657170"/>
                </a:cubicBezTo>
                <a:cubicBezTo>
                  <a:pt x="-966" y="1489899"/>
                  <a:pt x="29056" y="1397430"/>
                  <a:pt x="0" y="1194571"/>
                </a:cubicBezTo>
                <a:cubicBezTo>
                  <a:pt x="-29056" y="991712"/>
                  <a:pt x="60193" y="846625"/>
                  <a:pt x="0" y="568013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DD1088-7DEB-207F-0A73-1575262F5C07}"/>
              </a:ext>
            </a:extLst>
          </p:cNvPr>
          <p:cNvSpPr txBox="1"/>
          <p:nvPr/>
        </p:nvSpPr>
        <p:spPr>
          <a:xfrm>
            <a:off x="8387914" y="3408146"/>
            <a:ext cx="3408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18 computationally selected compounds (not part of a homologous series)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E19BFF-489F-0180-4B93-BAEB73D51BCB}"/>
              </a:ext>
            </a:extLst>
          </p:cNvPr>
          <p:cNvSpPr txBox="1"/>
          <p:nvPr/>
        </p:nvSpPr>
        <p:spPr>
          <a:xfrm>
            <a:off x="8387915" y="5016289"/>
            <a:ext cx="3408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Novel retention index with a broader reference system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7EB7213-469E-8973-53F1-8E3AD9CCB794}"/>
              </a:ext>
            </a:extLst>
          </p:cNvPr>
          <p:cNvCxnSpPr>
            <a:cxnSpLocks/>
          </p:cNvCxnSpPr>
          <p:nvPr/>
        </p:nvCxnSpPr>
        <p:spPr>
          <a:xfrm>
            <a:off x="8393698" y="2351310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DE396A-1A34-4346-4162-64E9447C3EE8}"/>
              </a:ext>
            </a:extLst>
          </p:cNvPr>
          <p:cNvCxnSpPr>
            <a:cxnSpLocks/>
          </p:cNvCxnSpPr>
          <p:nvPr/>
        </p:nvCxnSpPr>
        <p:spPr>
          <a:xfrm>
            <a:off x="8393698" y="3226318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621B7A2-9634-F283-0C47-1DE4ACE1F52F}"/>
              </a:ext>
            </a:extLst>
          </p:cNvPr>
          <p:cNvCxnSpPr>
            <a:cxnSpLocks/>
          </p:cNvCxnSpPr>
          <p:nvPr/>
        </p:nvCxnSpPr>
        <p:spPr>
          <a:xfrm>
            <a:off x="8393698" y="4522859"/>
            <a:ext cx="3402224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57374D3-C1F8-6B8A-6405-21682E19B0A7}"/>
              </a:ext>
            </a:extLst>
          </p:cNvPr>
          <p:cNvSpPr txBox="1"/>
          <p:nvPr/>
        </p:nvSpPr>
        <p:spPr>
          <a:xfrm>
            <a:off x="8877574" y="932833"/>
            <a:ext cx="2434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University of Athens (UoA) retention index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F8E137-7D26-0275-9142-DD732167B866}"/>
              </a:ext>
            </a:extLst>
          </p:cNvPr>
          <p:cNvSpPr txBox="1"/>
          <p:nvPr/>
        </p:nvSpPr>
        <p:spPr>
          <a:xfrm>
            <a:off x="4949681" y="1150158"/>
            <a:ext cx="2434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n-alkylamide retention index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39BE8F-7AFE-B9AE-0FF6-E6C891322CF5}"/>
              </a:ext>
            </a:extLst>
          </p:cNvPr>
          <p:cNvSpPr txBox="1"/>
          <p:nvPr/>
        </p:nvSpPr>
        <p:spPr>
          <a:xfrm>
            <a:off x="4481330" y="2609141"/>
            <a:ext cx="3386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Liquid chromatography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119701-1054-12BF-7EF5-FBD29445E0E6}"/>
              </a:ext>
            </a:extLst>
          </p:cNvPr>
          <p:cNvSpPr txBox="1"/>
          <p:nvPr/>
        </p:nvSpPr>
        <p:spPr>
          <a:xfrm>
            <a:off x="8381333" y="2609141"/>
            <a:ext cx="343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Liquid chromatography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B8B5B9-E32F-60C0-0AFC-E4AF719C55AF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4</a:t>
            </a:fld>
            <a:endParaRPr lang="en-US" dirty="0"/>
          </a:p>
        </p:txBody>
      </p:sp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B3B8AB99-BE51-71DA-A731-5D7F9B535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CA8BE95-B028-A39A-A900-F0E093C63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DE771F-F26F-FF2D-0A8E-0C2B7677CA6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2844319-6FF9-7511-9FB0-49B1C033068F}"/>
              </a:ext>
            </a:extLst>
          </p:cNvPr>
          <p:cNvSpPr/>
          <p:nvPr/>
        </p:nvSpPr>
        <p:spPr>
          <a:xfrm>
            <a:off x="1280160" y="1900856"/>
            <a:ext cx="9641840" cy="3287844"/>
          </a:xfrm>
          <a:custGeom>
            <a:avLst/>
            <a:gdLst>
              <a:gd name="connsiteX0" fmla="*/ 0 w 9641840"/>
              <a:gd name="connsiteY0" fmla="*/ 547985 h 3287844"/>
              <a:gd name="connsiteX1" fmla="*/ 547985 w 9641840"/>
              <a:gd name="connsiteY1" fmla="*/ 0 h 3287844"/>
              <a:gd name="connsiteX2" fmla="*/ 1288627 w 9641840"/>
              <a:gd name="connsiteY2" fmla="*/ 0 h 3287844"/>
              <a:gd name="connsiteX3" fmla="*/ 1687434 w 9641840"/>
              <a:gd name="connsiteY3" fmla="*/ 0 h 3287844"/>
              <a:gd name="connsiteX4" fmla="*/ 2171700 w 9641840"/>
              <a:gd name="connsiteY4" fmla="*/ 0 h 3287844"/>
              <a:gd name="connsiteX5" fmla="*/ 2570508 w 9641840"/>
              <a:gd name="connsiteY5" fmla="*/ 0 h 3287844"/>
              <a:gd name="connsiteX6" fmla="*/ 2883856 w 9641840"/>
              <a:gd name="connsiteY6" fmla="*/ 0 h 3287844"/>
              <a:gd name="connsiteX7" fmla="*/ 3197205 w 9641840"/>
              <a:gd name="connsiteY7" fmla="*/ 0 h 3287844"/>
              <a:gd name="connsiteX8" fmla="*/ 3596012 w 9641840"/>
              <a:gd name="connsiteY8" fmla="*/ 0 h 3287844"/>
              <a:gd name="connsiteX9" fmla="*/ 4251195 w 9641840"/>
              <a:gd name="connsiteY9" fmla="*/ 0 h 3287844"/>
              <a:gd name="connsiteX10" fmla="*/ 4650003 w 9641840"/>
              <a:gd name="connsiteY10" fmla="*/ 0 h 3287844"/>
              <a:gd name="connsiteX11" fmla="*/ 5134269 w 9641840"/>
              <a:gd name="connsiteY11" fmla="*/ 0 h 3287844"/>
              <a:gd name="connsiteX12" fmla="*/ 5874911 w 9641840"/>
              <a:gd name="connsiteY12" fmla="*/ 0 h 3287844"/>
              <a:gd name="connsiteX13" fmla="*/ 6530094 w 9641840"/>
              <a:gd name="connsiteY13" fmla="*/ 0 h 3287844"/>
              <a:gd name="connsiteX14" fmla="*/ 7185277 w 9641840"/>
              <a:gd name="connsiteY14" fmla="*/ 0 h 3287844"/>
              <a:gd name="connsiteX15" fmla="*/ 7840461 w 9641840"/>
              <a:gd name="connsiteY15" fmla="*/ 0 h 3287844"/>
              <a:gd name="connsiteX16" fmla="*/ 8410185 w 9641840"/>
              <a:gd name="connsiteY16" fmla="*/ 0 h 3287844"/>
              <a:gd name="connsiteX17" fmla="*/ 9093855 w 9641840"/>
              <a:gd name="connsiteY17" fmla="*/ 0 h 3287844"/>
              <a:gd name="connsiteX18" fmla="*/ 9641840 w 9641840"/>
              <a:gd name="connsiteY18" fmla="*/ 547985 h 3287844"/>
              <a:gd name="connsiteX19" fmla="*/ 9641840 w 9641840"/>
              <a:gd name="connsiteY19" fmla="*/ 1117872 h 3287844"/>
              <a:gd name="connsiteX20" fmla="*/ 9641840 w 9641840"/>
              <a:gd name="connsiteY20" fmla="*/ 1687759 h 3287844"/>
              <a:gd name="connsiteX21" fmla="*/ 9641840 w 9641840"/>
              <a:gd name="connsiteY21" fmla="*/ 2739859 h 3287844"/>
              <a:gd name="connsiteX22" fmla="*/ 9093855 w 9641840"/>
              <a:gd name="connsiteY22" fmla="*/ 3287844 h 3287844"/>
              <a:gd name="connsiteX23" fmla="*/ 8695048 w 9641840"/>
              <a:gd name="connsiteY23" fmla="*/ 3287844 h 3287844"/>
              <a:gd name="connsiteX24" fmla="*/ 8296240 w 9641840"/>
              <a:gd name="connsiteY24" fmla="*/ 3287844 h 3287844"/>
              <a:gd name="connsiteX25" fmla="*/ 7555598 w 9641840"/>
              <a:gd name="connsiteY25" fmla="*/ 3287844 h 3287844"/>
              <a:gd name="connsiteX26" fmla="*/ 6814956 w 9641840"/>
              <a:gd name="connsiteY26" fmla="*/ 3287844 h 3287844"/>
              <a:gd name="connsiteX27" fmla="*/ 6245232 w 9641840"/>
              <a:gd name="connsiteY27" fmla="*/ 3287844 h 3287844"/>
              <a:gd name="connsiteX28" fmla="*/ 5675507 w 9641840"/>
              <a:gd name="connsiteY28" fmla="*/ 3287844 h 3287844"/>
              <a:gd name="connsiteX29" fmla="*/ 5191241 w 9641840"/>
              <a:gd name="connsiteY29" fmla="*/ 3287844 h 3287844"/>
              <a:gd name="connsiteX30" fmla="*/ 4621516 w 9641840"/>
              <a:gd name="connsiteY30" fmla="*/ 3287844 h 3287844"/>
              <a:gd name="connsiteX31" fmla="*/ 4308168 w 9641840"/>
              <a:gd name="connsiteY31" fmla="*/ 3287844 h 3287844"/>
              <a:gd name="connsiteX32" fmla="*/ 3567526 w 9641840"/>
              <a:gd name="connsiteY32" fmla="*/ 3287844 h 3287844"/>
              <a:gd name="connsiteX33" fmla="*/ 2826884 w 9641840"/>
              <a:gd name="connsiteY33" fmla="*/ 3287844 h 3287844"/>
              <a:gd name="connsiteX34" fmla="*/ 2257159 w 9641840"/>
              <a:gd name="connsiteY34" fmla="*/ 3287844 h 3287844"/>
              <a:gd name="connsiteX35" fmla="*/ 1772893 w 9641840"/>
              <a:gd name="connsiteY35" fmla="*/ 3287844 h 3287844"/>
              <a:gd name="connsiteX36" fmla="*/ 1374086 w 9641840"/>
              <a:gd name="connsiteY36" fmla="*/ 3287844 h 3287844"/>
              <a:gd name="connsiteX37" fmla="*/ 547985 w 9641840"/>
              <a:gd name="connsiteY37" fmla="*/ 3287844 h 3287844"/>
              <a:gd name="connsiteX38" fmla="*/ 0 w 9641840"/>
              <a:gd name="connsiteY38" fmla="*/ 2739859 h 3287844"/>
              <a:gd name="connsiteX39" fmla="*/ 0 w 9641840"/>
              <a:gd name="connsiteY39" fmla="*/ 2235728 h 3287844"/>
              <a:gd name="connsiteX40" fmla="*/ 0 w 9641840"/>
              <a:gd name="connsiteY40" fmla="*/ 1709678 h 3287844"/>
              <a:gd name="connsiteX41" fmla="*/ 0 w 9641840"/>
              <a:gd name="connsiteY41" fmla="*/ 1205547 h 3287844"/>
              <a:gd name="connsiteX42" fmla="*/ 0 w 9641840"/>
              <a:gd name="connsiteY42" fmla="*/ 547985 h 3287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9641840" h="3287844" fill="none" extrusionOk="0">
                <a:moveTo>
                  <a:pt x="0" y="547985"/>
                </a:moveTo>
                <a:cubicBezTo>
                  <a:pt x="-17376" y="196549"/>
                  <a:pt x="220569" y="26178"/>
                  <a:pt x="547985" y="0"/>
                </a:cubicBezTo>
                <a:cubicBezTo>
                  <a:pt x="878498" y="-73395"/>
                  <a:pt x="1069500" y="54814"/>
                  <a:pt x="1288627" y="0"/>
                </a:cubicBezTo>
                <a:cubicBezTo>
                  <a:pt x="1507754" y="-54814"/>
                  <a:pt x="1586320" y="11473"/>
                  <a:pt x="1687434" y="0"/>
                </a:cubicBezTo>
                <a:cubicBezTo>
                  <a:pt x="1788548" y="-11473"/>
                  <a:pt x="1983717" y="39265"/>
                  <a:pt x="2171700" y="0"/>
                </a:cubicBezTo>
                <a:cubicBezTo>
                  <a:pt x="2359683" y="-39265"/>
                  <a:pt x="2397138" y="23743"/>
                  <a:pt x="2570508" y="0"/>
                </a:cubicBezTo>
                <a:cubicBezTo>
                  <a:pt x="2743878" y="-23743"/>
                  <a:pt x="2757733" y="29735"/>
                  <a:pt x="2883856" y="0"/>
                </a:cubicBezTo>
                <a:cubicBezTo>
                  <a:pt x="3009979" y="-29735"/>
                  <a:pt x="3058904" y="17532"/>
                  <a:pt x="3197205" y="0"/>
                </a:cubicBezTo>
                <a:cubicBezTo>
                  <a:pt x="3335506" y="-17532"/>
                  <a:pt x="3430201" y="12428"/>
                  <a:pt x="3596012" y="0"/>
                </a:cubicBezTo>
                <a:cubicBezTo>
                  <a:pt x="3761823" y="-12428"/>
                  <a:pt x="4051904" y="67500"/>
                  <a:pt x="4251195" y="0"/>
                </a:cubicBezTo>
                <a:cubicBezTo>
                  <a:pt x="4450486" y="-67500"/>
                  <a:pt x="4479810" y="17522"/>
                  <a:pt x="4650003" y="0"/>
                </a:cubicBezTo>
                <a:cubicBezTo>
                  <a:pt x="4820196" y="-17522"/>
                  <a:pt x="4954138" y="3965"/>
                  <a:pt x="5134269" y="0"/>
                </a:cubicBezTo>
                <a:cubicBezTo>
                  <a:pt x="5314400" y="-3965"/>
                  <a:pt x="5665080" y="77081"/>
                  <a:pt x="5874911" y="0"/>
                </a:cubicBezTo>
                <a:cubicBezTo>
                  <a:pt x="6084742" y="-77081"/>
                  <a:pt x="6207501" y="35359"/>
                  <a:pt x="6530094" y="0"/>
                </a:cubicBezTo>
                <a:cubicBezTo>
                  <a:pt x="6852687" y="-35359"/>
                  <a:pt x="7008102" y="49475"/>
                  <a:pt x="7185277" y="0"/>
                </a:cubicBezTo>
                <a:cubicBezTo>
                  <a:pt x="7362452" y="-49475"/>
                  <a:pt x="7596865" y="43141"/>
                  <a:pt x="7840461" y="0"/>
                </a:cubicBezTo>
                <a:cubicBezTo>
                  <a:pt x="8084057" y="-43141"/>
                  <a:pt x="8166528" y="10243"/>
                  <a:pt x="8410185" y="0"/>
                </a:cubicBezTo>
                <a:cubicBezTo>
                  <a:pt x="8653842" y="-10243"/>
                  <a:pt x="8951018" y="2768"/>
                  <a:pt x="9093855" y="0"/>
                </a:cubicBezTo>
                <a:cubicBezTo>
                  <a:pt x="9392965" y="66193"/>
                  <a:pt x="9646414" y="180663"/>
                  <a:pt x="9641840" y="547985"/>
                </a:cubicBezTo>
                <a:cubicBezTo>
                  <a:pt x="9682133" y="662257"/>
                  <a:pt x="9578246" y="943036"/>
                  <a:pt x="9641840" y="1117872"/>
                </a:cubicBezTo>
                <a:cubicBezTo>
                  <a:pt x="9705434" y="1292708"/>
                  <a:pt x="9617996" y="1516598"/>
                  <a:pt x="9641840" y="1687759"/>
                </a:cubicBezTo>
                <a:cubicBezTo>
                  <a:pt x="9665684" y="1858920"/>
                  <a:pt x="9630304" y="2229008"/>
                  <a:pt x="9641840" y="2739859"/>
                </a:cubicBezTo>
                <a:cubicBezTo>
                  <a:pt x="9689903" y="3087741"/>
                  <a:pt x="9391176" y="3367030"/>
                  <a:pt x="9093855" y="3287844"/>
                </a:cubicBezTo>
                <a:cubicBezTo>
                  <a:pt x="8972017" y="3300605"/>
                  <a:pt x="8881016" y="3242696"/>
                  <a:pt x="8695048" y="3287844"/>
                </a:cubicBezTo>
                <a:cubicBezTo>
                  <a:pt x="8509080" y="3332992"/>
                  <a:pt x="8432402" y="3287680"/>
                  <a:pt x="8296240" y="3287844"/>
                </a:cubicBezTo>
                <a:cubicBezTo>
                  <a:pt x="8160078" y="3288008"/>
                  <a:pt x="7895871" y="3250799"/>
                  <a:pt x="7555598" y="3287844"/>
                </a:cubicBezTo>
                <a:cubicBezTo>
                  <a:pt x="7215325" y="3324889"/>
                  <a:pt x="7071552" y="3219736"/>
                  <a:pt x="6814956" y="3287844"/>
                </a:cubicBezTo>
                <a:cubicBezTo>
                  <a:pt x="6558360" y="3355952"/>
                  <a:pt x="6428233" y="3261705"/>
                  <a:pt x="6245232" y="3287844"/>
                </a:cubicBezTo>
                <a:cubicBezTo>
                  <a:pt x="6062231" y="3313983"/>
                  <a:pt x="5933642" y="3283570"/>
                  <a:pt x="5675507" y="3287844"/>
                </a:cubicBezTo>
                <a:cubicBezTo>
                  <a:pt x="5417373" y="3292118"/>
                  <a:pt x="5357649" y="3277993"/>
                  <a:pt x="5191241" y="3287844"/>
                </a:cubicBezTo>
                <a:cubicBezTo>
                  <a:pt x="5024833" y="3297695"/>
                  <a:pt x="4864287" y="3268022"/>
                  <a:pt x="4621516" y="3287844"/>
                </a:cubicBezTo>
                <a:cubicBezTo>
                  <a:pt x="4378745" y="3307666"/>
                  <a:pt x="4394252" y="3253267"/>
                  <a:pt x="4308168" y="3287844"/>
                </a:cubicBezTo>
                <a:cubicBezTo>
                  <a:pt x="4222084" y="3322421"/>
                  <a:pt x="3909391" y="3267479"/>
                  <a:pt x="3567526" y="3287844"/>
                </a:cubicBezTo>
                <a:cubicBezTo>
                  <a:pt x="3225661" y="3308209"/>
                  <a:pt x="2983955" y="3272948"/>
                  <a:pt x="2826884" y="3287844"/>
                </a:cubicBezTo>
                <a:cubicBezTo>
                  <a:pt x="2669813" y="3302740"/>
                  <a:pt x="2541195" y="3284370"/>
                  <a:pt x="2257159" y="3287844"/>
                </a:cubicBezTo>
                <a:cubicBezTo>
                  <a:pt x="1973124" y="3291318"/>
                  <a:pt x="1949186" y="3230315"/>
                  <a:pt x="1772893" y="3287844"/>
                </a:cubicBezTo>
                <a:cubicBezTo>
                  <a:pt x="1596600" y="3345373"/>
                  <a:pt x="1485552" y="3243382"/>
                  <a:pt x="1374086" y="3287844"/>
                </a:cubicBezTo>
                <a:cubicBezTo>
                  <a:pt x="1262620" y="3332306"/>
                  <a:pt x="850715" y="3219157"/>
                  <a:pt x="547985" y="3287844"/>
                </a:cubicBezTo>
                <a:cubicBezTo>
                  <a:pt x="321053" y="3246778"/>
                  <a:pt x="-15964" y="3107396"/>
                  <a:pt x="0" y="2739859"/>
                </a:cubicBezTo>
                <a:cubicBezTo>
                  <a:pt x="-15315" y="2616517"/>
                  <a:pt x="50767" y="2431521"/>
                  <a:pt x="0" y="2235728"/>
                </a:cubicBezTo>
                <a:cubicBezTo>
                  <a:pt x="-50767" y="2039935"/>
                  <a:pt x="15640" y="1913574"/>
                  <a:pt x="0" y="1709678"/>
                </a:cubicBezTo>
                <a:cubicBezTo>
                  <a:pt x="-15640" y="1505782"/>
                  <a:pt x="22614" y="1311852"/>
                  <a:pt x="0" y="1205547"/>
                </a:cubicBezTo>
                <a:cubicBezTo>
                  <a:pt x="-22614" y="1099242"/>
                  <a:pt x="20907" y="753194"/>
                  <a:pt x="0" y="547985"/>
                </a:cubicBezTo>
                <a:close/>
              </a:path>
              <a:path w="9641840" h="3287844" stroke="0" extrusionOk="0">
                <a:moveTo>
                  <a:pt x="0" y="547985"/>
                </a:moveTo>
                <a:cubicBezTo>
                  <a:pt x="-4912" y="186320"/>
                  <a:pt x="267026" y="-29612"/>
                  <a:pt x="547985" y="0"/>
                </a:cubicBezTo>
                <a:cubicBezTo>
                  <a:pt x="679314" y="-11671"/>
                  <a:pt x="775221" y="28802"/>
                  <a:pt x="946792" y="0"/>
                </a:cubicBezTo>
                <a:cubicBezTo>
                  <a:pt x="1118363" y="-28802"/>
                  <a:pt x="1171327" y="16020"/>
                  <a:pt x="1345600" y="0"/>
                </a:cubicBezTo>
                <a:cubicBezTo>
                  <a:pt x="1519873" y="-16020"/>
                  <a:pt x="1557518" y="21265"/>
                  <a:pt x="1658948" y="0"/>
                </a:cubicBezTo>
                <a:cubicBezTo>
                  <a:pt x="1760378" y="-21265"/>
                  <a:pt x="2062290" y="26750"/>
                  <a:pt x="2314131" y="0"/>
                </a:cubicBezTo>
                <a:cubicBezTo>
                  <a:pt x="2565972" y="-26750"/>
                  <a:pt x="2563684" y="4913"/>
                  <a:pt x="2627480" y="0"/>
                </a:cubicBezTo>
                <a:cubicBezTo>
                  <a:pt x="2691276" y="-4913"/>
                  <a:pt x="3167846" y="46019"/>
                  <a:pt x="3368122" y="0"/>
                </a:cubicBezTo>
                <a:cubicBezTo>
                  <a:pt x="3568398" y="-46019"/>
                  <a:pt x="3818671" y="47865"/>
                  <a:pt x="4108764" y="0"/>
                </a:cubicBezTo>
                <a:cubicBezTo>
                  <a:pt x="4398857" y="-47865"/>
                  <a:pt x="4472690" y="55765"/>
                  <a:pt x="4678489" y="0"/>
                </a:cubicBezTo>
                <a:cubicBezTo>
                  <a:pt x="4884289" y="-55765"/>
                  <a:pt x="5012045" y="55843"/>
                  <a:pt x="5162755" y="0"/>
                </a:cubicBezTo>
                <a:cubicBezTo>
                  <a:pt x="5313465" y="-55843"/>
                  <a:pt x="5727695" y="29401"/>
                  <a:pt x="5903397" y="0"/>
                </a:cubicBezTo>
                <a:cubicBezTo>
                  <a:pt x="6079099" y="-29401"/>
                  <a:pt x="6278431" y="18179"/>
                  <a:pt x="6558580" y="0"/>
                </a:cubicBezTo>
                <a:cubicBezTo>
                  <a:pt x="6838729" y="-18179"/>
                  <a:pt x="7049578" y="62423"/>
                  <a:pt x="7299222" y="0"/>
                </a:cubicBezTo>
                <a:cubicBezTo>
                  <a:pt x="7548866" y="-62423"/>
                  <a:pt x="7556390" y="5484"/>
                  <a:pt x="7698030" y="0"/>
                </a:cubicBezTo>
                <a:cubicBezTo>
                  <a:pt x="7839670" y="-5484"/>
                  <a:pt x="8225116" y="5030"/>
                  <a:pt x="8438672" y="0"/>
                </a:cubicBezTo>
                <a:cubicBezTo>
                  <a:pt x="8652228" y="-5030"/>
                  <a:pt x="8917203" y="17271"/>
                  <a:pt x="9093855" y="0"/>
                </a:cubicBezTo>
                <a:cubicBezTo>
                  <a:pt x="9387384" y="7669"/>
                  <a:pt x="9670663" y="232263"/>
                  <a:pt x="9641840" y="547985"/>
                </a:cubicBezTo>
                <a:cubicBezTo>
                  <a:pt x="9655545" y="818319"/>
                  <a:pt x="9632924" y="848420"/>
                  <a:pt x="9641840" y="1117872"/>
                </a:cubicBezTo>
                <a:cubicBezTo>
                  <a:pt x="9650756" y="1387324"/>
                  <a:pt x="9592157" y="1375796"/>
                  <a:pt x="9641840" y="1600085"/>
                </a:cubicBezTo>
                <a:cubicBezTo>
                  <a:pt x="9691523" y="1824374"/>
                  <a:pt x="9621335" y="1883917"/>
                  <a:pt x="9641840" y="2104216"/>
                </a:cubicBezTo>
                <a:cubicBezTo>
                  <a:pt x="9662345" y="2324515"/>
                  <a:pt x="9577607" y="2485682"/>
                  <a:pt x="9641840" y="2739859"/>
                </a:cubicBezTo>
                <a:cubicBezTo>
                  <a:pt x="9631451" y="3053170"/>
                  <a:pt x="9349373" y="3245250"/>
                  <a:pt x="9093855" y="3287844"/>
                </a:cubicBezTo>
                <a:cubicBezTo>
                  <a:pt x="8901905" y="3299715"/>
                  <a:pt x="8724376" y="3274858"/>
                  <a:pt x="8609589" y="3287844"/>
                </a:cubicBezTo>
                <a:cubicBezTo>
                  <a:pt x="8494802" y="3300830"/>
                  <a:pt x="8195171" y="3276091"/>
                  <a:pt x="8039864" y="3287844"/>
                </a:cubicBezTo>
                <a:cubicBezTo>
                  <a:pt x="7884558" y="3299597"/>
                  <a:pt x="7813094" y="3281938"/>
                  <a:pt x="7726516" y="3287844"/>
                </a:cubicBezTo>
                <a:cubicBezTo>
                  <a:pt x="7639938" y="3293750"/>
                  <a:pt x="7336215" y="3256865"/>
                  <a:pt x="7071332" y="3287844"/>
                </a:cubicBezTo>
                <a:cubicBezTo>
                  <a:pt x="6806449" y="3318823"/>
                  <a:pt x="6622350" y="3247935"/>
                  <a:pt x="6501608" y="3287844"/>
                </a:cubicBezTo>
                <a:cubicBezTo>
                  <a:pt x="6380866" y="3327753"/>
                  <a:pt x="6050920" y="3251024"/>
                  <a:pt x="5931883" y="3287844"/>
                </a:cubicBezTo>
                <a:cubicBezTo>
                  <a:pt x="5812846" y="3324664"/>
                  <a:pt x="5479867" y="3252358"/>
                  <a:pt x="5362158" y="3287844"/>
                </a:cubicBezTo>
                <a:cubicBezTo>
                  <a:pt x="5244449" y="3323330"/>
                  <a:pt x="5016430" y="3223726"/>
                  <a:pt x="4706975" y="3287844"/>
                </a:cubicBezTo>
                <a:cubicBezTo>
                  <a:pt x="4397520" y="3351962"/>
                  <a:pt x="4309015" y="3237574"/>
                  <a:pt x="4137250" y="3287844"/>
                </a:cubicBezTo>
                <a:cubicBezTo>
                  <a:pt x="3965485" y="3338114"/>
                  <a:pt x="3722018" y="3223971"/>
                  <a:pt x="3567526" y="3287844"/>
                </a:cubicBezTo>
                <a:cubicBezTo>
                  <a:pt x="3413034" y="3351717"/>
                  <a:pt x="3136028" y="3286891"/>
                  <a:pt x="2997801" y="3287844"/>
                </a:cubicBezTo>
                <a:cubicBezTo>
                  <a:pt x="2859574" y="3288797"/>
                  <a:pt x="2757207" y="3277912"/>
                  <a:pt x="2598994" y="3287844"/>
                </a:cubicBezTo>
                <a:cubicBezTo>
                  <a:pt x="2440781" y="3297776"/>
                  <a:pt x="2223196" y="3251088"/>
                  <a:pt x="1943810" y="3287844"/>
                </a:cubicBezTo>
                <a:cubicBezTo>
                  <a:pt x="1664424" y="3324600"/>
                  <a:pt x="1632299" y="3283083"/>
                  <a:pt x="1545003" y="3287844"/>
                </a:cubicBezTo>
                <a:cubicBezTo>
                  <a:pt x="1457707" y="3292605"/>
                  <a:pt x="822858" y="3169877"/>
                  <a:pt x="547985" y="3287844"/>
                </a:cubicBezTo>
                <a:cubicBezTo>
                  <a:pt x="239039" y="3307398"/>
                  <a:pt x="-32561" y="3068139"/>
                  <a:pt x="0" y="2739859"/>
                </a:cubicBezTo>
                <a:cubicBezTo>
                  <a:pt x="-26186" y="2590705"/>
                  <a:pt x="1059" y="2464740"/>
                  <a:pt x="0" y="2213809"/>
                </a:cubicBezTo>
                <a:cubicBezTo>
                  <a:pt x="-1059" y="1962878"/>
                  <a:pt x="20475" y="1809449"/>
                  <a:pt x="0" y="1687759"/>
                </a:cubicBezTo>
                <a:cubicBezTo>
                  <a:pt x="-20475" y="1566069"/>
                  <a:pt x="29431" y="1327510"/>
                  <a:pt x="0" y="1205547"/>
                </a:cubicBezTo>
                <a:cubicBezTo>
                  <a:pt x="-29431" y="1083584"/>
                  <a:pt x="26240" y="700403"/>
                  <a:pt x="0" y="54798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D88F36-DCDD-1493-A452-75653496655F}"/>
              </a:ext>
            </a:extLst>
          </p:cNvPr>
          <p:cNvSpPr/>
          <p:nvPr/>
        </p:nvSpPr>
        <p:spPr>
          <a:xfrm>
            <a:off x="4415348" y="2932116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of N atoms, molecular weight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Which factors influence the retention index?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98B89-5DBC-E304-4ABA-8C3AE02F3C58}"/>
              </a:ext>
            </a:extLst>
          </p:cNvPr>
          <p:cNvSpPr txBox="1"/>
          <p:nvPr/>
        </p:nvSpPr>
        <p:spPr>
          <a:xfrm>
            <a:off x="0" y="84328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Retention indices are not influenced by the chromatographic conditions.</a:t>
            </a:r>
          </a:p>
          <a:p>
            <a:pPr algn="ctr"/>
            <a:r>
              <a:rPr lang="en-US" sz="2400" dirty="0"/>
              <a:t>Therefore, r</a:t>
            </a:r>
            <a:r>
              <a:rPr lang="en-US" sz="2400" baseline="-25000" dirty="0"/>
              <a:t>i </a:t>
            </a:r>
            <a:r>
              <a:rPr lang="en-US" sz="2400" dirty="0"/>
              <a:t>is only affected by the </a:t>
            </a:r>
            <a:r>
              <a:rPr lang="en-US" sz="2400" u="sng" dirty="0"/>
              <a:t>compound structure</a:t>
            </a:r>
            <a:r>
              <a:rPr lang="en-US" sz="2400" dirty="0"/>
              <a:t>!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169820-1BC0-9751-FB2C-9F47BA9A13C3}"/>
              </a:ext>
            </a:extLst>
          </p:cNvPr>
          <p:cNvSpPr/>
          <p:nvPr/>
        </p:nvSpPr>
        <p:spPr>
          <a:xfrm>
            <a:off x="3819125" y="2069350"/>
            <a:ext cx="4543591" cy="543687"/>
          </a:xfrm>
          <a:custGeom>
            <a:avLst/>
            <a:gdLst>
              <a:gd name="connsiteX0" fmla="*/ 0 w 4543591"/>
              <a:gd name="connsiteY0" fmla="*/ 90616 h 543687"/>
              <a:gd name="connsiteX1" fmla="*/ 90616 w 4543591"/>
              <a:gd name="connsiteY1" fmla="*/ 0 h 543687"/>
              <a:gd name="connsiteX2" fmla="*/ 548664 w 4543591"/>
              <a:gd name="connsiteY2" fmla="*/ 0 h 543687"/>
              <a:gd name="connsiteX3" fmla="*/ 1093959 w 4543591"/>
              <a:gd name="connsiteY3" fmla="*/ 0 h 543687"/>
              <a:gd name="connsiteX4" fmla="*/ 1639253 w 4543591"/>
              <a:gd name="connsiteY4" fmla="*/ 0 h 543687"/>
              <a:gd name="connsiteX5" fmla="*/ 2184548 w 4543591"/>
              <a:gd name="connsiteY5" fmla="*/ 0 h 543687"/>
              <a:gd name="connsiteX6" fmla="*/ 2773467 w 4543591"/>
              <a:gd name="connsiteY6" fmla="*/ 0 h 543687"/>
              <a:gd name="connsiteX7" fmla="*/ 3318762 w 4543591"/>
              <a:gd name="connsiteY7" fmla="*/ 0 h 543687"/>
              <a:gd name="connsiteX8" fmla="*/ 3864057 w 4543591"/>
              <a:gd name="connsiteY8" fmla="*/ 0 h 543687"/>
              <a:gd name="connsiteX9" fmla="*/ 4452975 w 4543591"/>
              <a:gd name="connsiteY9" fmla="*/ 0 h 543687"/>
              <a:gd name="connsiteX10" fmla="*/ 4543591 w 4543591"/>
              <a:gd name="connsiteY10" fmla="*/ 90616 h 543687"/>
              <a:gd name="connsiteX11" fmla="*/ 4543591 w 4543591"/>
              <a:gd name="connsiteY11" fmla="*/ 453071 h 543687"/>
              <a:gd name="connsiteX12" fmla="*/ 4452975 w 4543591"/>
              <a:gd name="connsiteY12" fmla="*/ 543687 h 543687"/>
              <a:gd name="connsiteX13" fmla="*/ 3864057 w 4543591"/>
              <a:gd name="connsiteY13" fmla="*/ 543687 h 543687"/>
              <a:gd name="connsiteX14" fmla="*/ 3275138 w 4543591"/>
              <a:gd name="connsiteY14" fmla="*/ 543687 h 543687"/>
              <a:gd name="connsiteX15" fmla="*/ 2773467 w 4543591"/>
              <a:gd name="connsiteY15" fmla="*/ 543687 h 543687"/>
              <a:gd name="connsiteX16" fmla="*/ 2359043 w 4543591"/>
              <a:gd name="connsiteY16" fmla="*/ 543687 h 543687"/>
              <a:gd name="connsiteX17" fmla="*/ 1770124 w 4543591"/>
              <a:gd name="connsiteY17" fmla="*/ 543687 h 543687"/>
              <a:gd name="connsiteX18" fmla="*/ 1268453 w 4543591"/>
              <a:gd name="connsiteY18" fmla="*/ 543687 h 543687"/>
              <a:gd name="connsiteX19" fmla="*/ 810405 w 4543591"/>
              <a:gd name="connsiteY19" fmla="*/ 543687 h 543687"/>
              <a:gd name="connsiteX20" fmla="*/ 90616 w 4543591"/>
              <a:gd name="connsiteY20" fmla="*/ 543687 h 543687"/>
              <a:gd name="connsiteX21" fmla="*/ 0 w 4543591"/>
              <a:gd name="connsiteY21" fmla="*/ 453071 h 543687"/>
              <a:gd name="connsiteX22" fmla="*/ 0 w 4543591"/>
              <a:gd name="connsiteY2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543591" h="543687" fill="none" extrusionOk="0">
                <a:moveTo>
                  <a:pt x="0" y="90616"/>
                </a:moveTo>
                <a:cubicBezTo>
                  <a:pt x="7602" y="38483"/>
                  <a:pt x="47315" y="-6338"/>
                  <a:pt x="90616" y="0"/>
                </a:cubicBezTo>
                <a:cubicBezTo>
                  <a:pt x="187340" y="-41617"/>
                  <a:pt x="319663" y="33320"/>
                  <a:pt x="548664" y="0"/>
                </a:cubicBezTo>
                <a:cubicBezTo>
                  <a:pt x="777665" y="-33320"/>
                  <a:pt x="904669" y="34574"/>
                  <a:pt x="1093959" y="0"/>
                </a:cubicBezTo>
                <a:cubicBezTo>
                  <a:pt x="1283250" y="-34574"/>
                  <a:pt x="1454600" y="58837"/>
                  <a:pt x="1639253" y="0"/>
                </a:cubicBezTo>
                <a:cubicBezTo>
                  <a:pt x="1823906" y="-58837"/>
                  <a:pt x="1925339" y="61246"/>
                  <a:pt x="2184548" y="0"/>
                </a:cubicBezTo>
                <a:cubicBezTo>
                  <a:pt x="2443758" y="-61246"/>
                  <a:pt x="2542916" y="54380"/>
                  <a:pt x="2773467" y="0"/>
                </a:cubicBezTo>
                <a:cubicBezTo>
                  <a:pt x="3004018" y="-54380"/>
                  <a:pt x="3066617" y="55768"/>
                  <a:pt x="3318762" y="0"/>
                </a:cubicBezTo>
                <a:cubicBezTo>
                  <a:pt x="3570908" y="-55768"/>
                  <a:pt x="3674657" y="39153"/>
                  <a:pt x="3864057" y="0"/>
                </a:cubicBezTo>
                <a:cubicBezTo>
                  <a:pt x="4053458" y="-39153"/>
                  <a:pt x="4171706" y="45754"/>
                  <a:pt x="4452975" y="0"/>
                </a:cubicBezTo>
                <a:cubicBezTo>
                  <a:pt x="4514295" y="-7384"/>
                  <a:pt x="4545217" y="45486"/>
                  <a:pt x="4543591" y="90616"/>
                </a:cubicBezTo>
                <a:cubicBezTo>
                  <a:pt x="4576750" y="226542"/>
                  <a:pt x="4537612" y="290159"/>
                  <a:pt x="4543591" y="453071"/>
                </a:cubicBezTo>
                <a:cubicBezTo>
                  <a:pt x="4542806" y="496338"/>
                  <a:pt x="4509822" y="541598"/>
                  <a:pt x="4452975" y="543687"/>
                </a:cubicBezTo>
                <a:cubicBezTo>
                  <a:pt x="4306146" y="545595"/>
                  <a:pt x="4047582" y="543604"/>
                  <a:pt x="3864057" y="543687"/>
                </a:cubicBezTo>
                <a:cubicBezTo>
                  <a:pt x="3680532" y="543770"/>
                  <a:pt x="3405179" y="538541"/>
                  <a:pt x="3275138" y="543687"/>
                </a:cubicBezTo>
                <a:cubicBezTo>
                  <a:pt x="3145097" y="548833"/>
                  <a:pt x="2878230" y="541043"/>
                  <a:pt x="2773467" y="543687"/>
                </a:cubicBezTo>
                <a:cubicBezTo>
                  <a:pt x="2668704" y="546331"/>
                  <a:pt x="2463604" y="536066"/>
                  <a:pt x="2359043" y="543687"/>
                </a:cubicBezTo>
                <a:cubicBezTo>
                  <a:pt x="2254482" y="551308"/>
                  <a:pt x="1994218" y="499074"/>
                  <a:pt x="1770124" y="543687"/>
                </a:cubicBezTo>
                <a:cubicBezTo>
                  <a:pt x="1546030" y="588300"/>
                  <a:pt x="1397777" y="489148"/>
                  <a:pt x="1268453" y="543687"/>
                </a:cubicBezTo>
                <a:cubicBezTo>
                  <a:pt x="1139129" y="598226"/>
                  <a:pt x="1005606" y="525561"/>
                  <a:pt x="810405" y="543687"/>
                </a:cubicBezTo>
                <a:cubicBezTo>
                  <a:pt x="615204" y="561813"/>
                  <a:pt x="347411" y="507438"/>
                  <a:pt x="90616" y="543687"/>
                </a:cubicBezTo>
                <a:cubicBezTo>
                  <a:pt x="45841" y="533426"/>
                  <a:pt x="4355" y="513947"/>
                  <a:pt x="0" y="453071"/>
                </a:cubicBezTo>
                <a:cubicBezTo>
                  <a:pt x="-42986" y="372116"/>
                  <a:pt x="36550" y="198716"/>
                  <a:pt x="0" y="90616"/>
                </a:cubicBezTo>
                <a:close/>
              </a:path>
              <a:path w="4543591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90277" y="-19085"/>
                  <a:pt x="332557" y="28086"/>
                  <a:pt x="548664" y="0"/>
                </a:cubicBezTo>
                <a:cubicBezTo>
                  <a:pt x="764771" y="-28086"/>
                  <a:pt x="908066" y="21269"/>
                  <a:pt x="1006711" y="0"/>
                </a:cubicBezTo>
                <a:cubicBezTo>
                  <a:pt x="1105356" y="-21269"/>
                  <a:pt x="1304363" y="13907"/>
                  <a:pt x="1421135" y="0"/>
                </a:cubicBezTo>
                <a:cubicBezTo>
                  <a:pt x="1537907" y="-13907"/>
                  <a:pt x="1761906" y="13660"/>
                  <a:pt x="2010054" y="0"/>
                </a:cubicBezTo>
                <a:cubicBezTo>
                  <a:pt x="2258202" y="-13660"/>
                  <a:pt x="2273935" y="17436"/>
                  <a:pt x="2424478" y="0"/>
                </a:cubicBezTo>
                <a:cubicBezTo>
                  <a:pt x="2575021" y="-17436"/>
                  <a:pt x="2791701" y="24498"/>
                  <a:pt x="3057020" y="0"/>
                </a:cubicBezTo>
                <a:cubicBezTo>
                  <a:pt x="3322339" y="-24498"/>
                  <a:pt x="3512026" y="34149"/>
                  <a:pt x="3689562" y="0"/>
                </a:cubicBezTo>
                <a:cubicBezTo>
                  <a:pt x="3867098" y="-34149"/>
                  <a:pt x="4221046" y="35958"/>
                  <a:pt x="4452975" y="0"/>
                </a:cubicBezTo>
                <a:cubicBezTo>
                  <a:pt x="4506953" y="9494"/>
                  <a:pt x="4546463" y="27600"/>
                  <a:pt x="4543591" y="90616"/>
                </a:cubicBezTo>
                <a:cubicBezTo>
                  <a:pt x="4549192" y="191467"/>
                  <a:pt x="4522061" y="315420"/>
                  <a:pt x="4543591" y="453071"/>
                </a:cubicBezTo>
                <a:cubicBezTo>
                  <a:pt x="4538715" y="504043"/>
                  <a:pt x="4506362" y="542243"/>
                  <a:pt x="4452975" y="543687"/>
                </a:cubicBezTo>
                <a:cubicBezTo>
                  <a:pt x="4185323" y="574577"/>
                  <a:pt x="3952578" y="539112"/>
                  <a:pt x="3820433" y="543687"/>
                </a:cubicBezTo>
                <a:cubicBezTo>
                  <a:pt x="3688288" y="548262"/>
                  <a:pt x="3484975" y="530378"/>
                  <a:pt x="3318762" y="543687"/>
                </a:cubicBezTo>
                <a:cubicBezTo>
                  <a:pt x="3152549" y="556996"/>
                  <a:pt x="2990123" y="504680"/>
                  <a:pt x="2904338" y="543687"/>
                </a:cubicBezTo>
                <a:cubicBezTo>
                  <a:pt x="2818553" y="582694"/>
                  <a:pt x="2657627" y="529331"/>
                  <a:pt x="2446290" y="543687"/>
                </a:cubicBezTo>
                <a:cubicBezTo>
                  <a:pt x="2234953" y="558043"/>
                  <a:pt x="2139745" y="536584"/>
                  <a:pt x="1900995" y="543687"/>
                </a:cubicBezTo>
                <a:cubicBezTo>
                  <a:pt x="1662245" y="550790"/>
                  <a:pt x="1595950" y="522561"/>
                  <a:pt x="1486571" y="543687"/>
                </a:cubicBezTo>
                <a:cubicBezTo>
                  <a:pt x="1377192" y="564813"/>
                  <a:pt x="1185216" y="507448"/>
                  <a:pt x="1028523" y="543687"/>
                </a:cubicBezTo>
                <a:cubicBezTo>
                  <a:pt x="871830" y="579926"/>
                  <a:pt x="438779" y="539221"/>
                  <a:pt x="90616" y="543687"/>
                </a:cubicBezTo>
                <a:cubicBezTo>
                  <a:pt x="32827" y="551637"/>
                  <a:pt x="-9477" y="494552"/>
                  <a:pt x="0" y="453071"/>
                </a:cubicBezTo>
                <a:cubicBezTo>
                  <a:pt x="-38609" y="303338"/>
                  <a:pt x="32140" y="22318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 structure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7B08B8-2D7B-42C8-9F9B-E76ACC100658}"/>
              </a:ext>
            </a:extLst>
          </p:cNvPr>
          <p:cNvSpPr/>
          <p:nvPr/>
        </p:nvSpPr>
        <p:spPr>
          <a:xfrm>
            <a:off x="4415348" y="3472402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Longest aliphatic chain, number of acidic groups, Crippen logP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49BD31-6FA0-C897-3D44-5D24A1B35178}"/>
              </a:ext>
            </a:extLst>
          </p:cNvPr>
          <p:cNvSpPr/>
          <p:nvPr/>
        </p:nvSpPr>
        <p:spPr>
          <a:xfrm>
            <a:off x="4415348" y="3993621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Total molecular surface area, Petitjean shape index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7BD654-0AB9-D4F1-5FF9-1743B8ACFED5}"/>
              </a:ext>
            </a:extLst>
          </p:cNvPr>
          <p:cNvSpPr/>
          <p:nvPr/>
        </p:nvSpPr>
        <p:spPr>
          <a:xfrm>
            <a:off x="4415348" y="4517582"/>
            <a:ext cx="5958011" cy="450845"/>
          </a:xfrm>
          <a:custGeom>
            <a:avLst/>
            <a:gdLst>
              <a:gd name="connsiteX0" fmla="*/ 0 w 5958011"/>
              <a:gd name="connsiteY0" fmla="*/ 75142 h 450845"/>
              <a:gd name="connsiteX1" fmla="*/ 75142 w 5958011"/>
              <a:gd name="connsiteY1" fmla="*/ 0 h 450845"/>
              <a:gd name="connsiteX2" fmla="*/ 597837 w 5958011"/>
              <a:gd name="connsiteY2" fmla="*/ 0 h 450845"/>
              <a:gd name="connsiteX3" fmla="*/ 1178610 w 5958011"/>
              <a:gd name="connsiteY3" fmla="*/ 0 h 450845"/>
              <a:gd name="connsiteX4" fmla="*/ 1759383 w 5958011"/>
              <a:gd name="connsiteY4" fmla="*/ 0 h 450845"/>
              <a:gd name="connsiteX5" fmla="*/ 2340156 w 5958011"/>
              <a:gd name="connsiteY5" fmla="*/ 0 h 450845"/>
              <a:gd name="connsiteX6" fmla="*/ 2804774 w 5958011"/>
              <a:gd name="connsiteY6" fmla="*/ 0 h 450845"/>
              <a:gd name="connsiteX7" fmla="*/ 3443624 w 5958011"/>
              <a:gd name="connsiteY7" fmla="*/ 0 h 450845"/>
              <a:gd name="connsiteX8" fmla="*/ 3908242 w 5958011"/>
              <a:gd name="connsiteY8" fmla="*/ 0 h 450845"/>
              <a:gd name="connsiteX9" fmla="*/ 4547092 w 5958011"/>
              <a:gd name="connsiteY9" fmla="*/ 0 h 450845"/>
              <a:gd name="connsiteX10" fmla="*/ 5011710 w 5958011"/>
              <a:gd name="connsiteY10" fmla="*/ 0 h 450845"/>
              <a:gd name="connsiteX11" fmla="*/ 5882869 w 5958011"/>
              <a:gd name="connsiteY11" fmla="*/ 0 h 450845"/>
              <a:gd name="connsiteX12" fmla="*/ 5958011 w 5958011"/>
              <a:gd name="connsiteY12" fmla="*/ 75142 h 450845"/>
              <a:gd name="connsiteX13" fmla="*/ 5958011 w 5958011"/>
              <a:gd name="connsiteY13" fmla="*/ 375703 h 450845"/>
              <a:gd name="connsiteX14" fmla="*/ 5882869 w 5958011"/>
              <a:gd name="connsiteY14" fmla="*/ 450845 h 450845"/>
              <a:gd name="connsiteX15" fmla="*/ 5244019 w 5958011"/>
              <a:gd name="connsiteY15" fmla="*/ 450845 h 450845"/>
              <a:gd name="connsiteX16" fmla="*/ 4605169 w 5958011"/>
              <a:gd name="connsiteY16" fmla="*/ 450845 h 450845"/>
              <a:gd name="connsiteX17" fmla="*/ 4140551 w 5958011"/>
              <a:gd name="connsiteY17" fmla="*/ 450845 h 450845"/>
              <a:gd name="connsiteX18" fmla="*/ 3617855 w 5958011"/>
              <a:gd name="connsiteY18" fmla="*/ 450845 h 450845"/>
              <a:gd name="connsiteX19" fmla="*/ 3153237 w 5958011"/>
              <a:gd name="connsiteY19" fmla="*/ 450845 h 450845"/>
              <a:gd name="connsiteX20" fmla="*/ 2746696 w 5958011"/>
              <a:gd name="connsiteY20" fmla="*/ 450845 h 450845"/>
              <a:gd name="connsiteX21" fmla="*/ 2340156 w 5958011"/>
              <a:gd name="connsiteY21" fmla="*/ 450845 h 450845"/>
              <a:gd name="connsiteX22" fmla="*/ 1875537 w 5958011"/>
              <a:gd name="connsiteY22" fmla="*/ 450845 h 450845"/>
              <a:gd name="connsiteX23" fmla="*/ 1236687 w 5958011"/>
              <a:gd name="connsiteY23" fmla="*/ 450845 h 450845"/>
              <a:gd name="connsiteX24" fmla="*/ 772069 w 5958011"/>
              <a:gd name="connsiteY24" fmla="*/ 450845 h 450845"/>
              <a:gd name="connsiteX25" fmla="*/ 75142 w 5958011"/>
              <a:gd name="connsiteY25" fmla="*/ 450845 h 450845"/>
              <a:gd name="connsiteX26" fmla="*/ 0 w 5958011"/>
              <a:gd name="connsiteY26" fmla="*/ 375703 h 450845"/>
              <a:gd name="connsiteX27" fmla="*/ 0 w 5958011"/>
              <a:gd name="connsiteY27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58011" h="450845" fill="none" extrusionOk="0">
                <a:moveTo>
                  <a:pt x="0" y="75142"/>
                </a:moveTo>
                <a:cubicBezTo>
                  <a:pt x="-12203" y="35570"/>
                  <a:pt x="34771" y="3035"/>
                  <a:pt x="75142" y="0"/>
                </a:cubicBezTo>
                <a:cubicBezTo>
                  <a:pt x="241589" y="-60916"/>
                  <a:pt x="420200" y="26540"/>
                  <a:pt x="597837" y="0"/>
                </a:cubicBezTo>
                <a:cubicBezTo>
                  <a:pt x="775475" y="-26540"/>
                  <a:pt x="1017492" y="26464"/>
                  <a:pt x="1178610" y="0"/>
                </a:cubicBezTo>
                <a:cubicBezTo>
                  <a:pt x="1339728" y="-26464"/>
                  <a:pt x="1639433" y="34339"/>
                  <a:pt x="1759383" y="0"/>
                </a:cubicBezTo>
                <a:cubicBezTo>
                  <a:pt x="1879333" y="-34339"/>
                  <a:pt x="2103184" y="23544"/>
                  <a:pt x="2340156" y="0"/>
                </a:cubicBezTo>
                <a:cubicBezTo>
                  <a:pt x="2577128" y="-23544"/>
                  <a:pt x="2637771" y="54705"/>
                  <a:pt x="2804774" y="0"/>
                </a:cubicBezTo>
                <a:cubicBezTo>
                  <a:pt x="2971777" y="-54705"/>
                  <a:pt x="3190763" y="60011"/>
                  <a:pt x="3443624" y="0"/>
                </a:cubicBezTo>
                <a:cubicBezTo>
                  <a:pt x="3696485" y="-60011"/>
                  <a:pt x="3803240" y="529"/>
                  <a:pt x="3908242" y="0"/>
                </a:cubicBezTo>
                <a:cubicBezTo>
                  <a:pt x="4013244" y="-529"/>
                  <a:pt x="4384853" y="71752"/>
                  <a:pt x="4547092" y="0"/>
                </a:cubicBezTo>
                <a:cubicBezTo>
                  <a:pt x="4709331" y="-71752"/>
                  <a:pt x="4790990" y="50197"/>
                  <a:pt x="5011710" y="0"/>
                </a:cubicBezTo>
                <a:cubicBezTo>
                  <a:pt x="5232430" y="-50197"/>
                  <a:pt x="5493436" y="56918"/>
                  <a:pt x="5882869" y="0"/>
                </a:cubicBezTo>
                <a:cubicBezTo>
                  <a:pt x="5917675" y="2253"/>
                  <a:pt x="5968312" y="34245"/>
                  <a:pt x="5958011" y="75142"/>
                </a:cubicBezTo>
                <a:cubicBezTo>
                  <a:pt x="5985611" y="158677"/>
                  <a:pt x="5952400" y="239012"/>
                  <a:pt x="5958011" y="375703"/>
                </a:cubicBezTo>
                <a:cubicBezTo>
                  <a:pt x="5958858" y="416699"/>
                  <a:pt x="5927198" y="454590"/>
                  <a:pt x="5882869" y="450845"/>
                </a:cubicBezTo>
                <a:cubicBezTo>
                  <a:pt x="5646498" y="478306"/>
                  <a:pt x="5464179" y="446773"/>
                  <a:pt x="5244019" y="450845"/>
                </a:cubicBezTo>
                <a:cubicBezTo>
                  <a:pt x="5023859" y="454917"/>
                  <a:pt x="4825640" y="449538"/>
                  <a:pt x="4605169" y="450845"/>
                </a:cubicBezTo>
                <a:cubicBezTo>
                  <a:pt x="4384698" y="452152"/>
                  <a:pt x="4371847" y="403698"/>
                  <a:pt x="4140551" y="450845"/>
                </a:cubicBezTo>
                <a:cubicBezTo>
                  <a:pt x="3909255" y="497992"/>
                  <a:pt x="3817566" y="427038"/>
                  <a:pt x="3617855" y="450845"/>
                </a:cubicBezTo>
                <a:cubicBezTo>
                  <a:pt x="3418144" y="474652"/>
                  <a:pt x="3317530" y="430210"/>
                  <a:pt x="3153237" y="450845"/>
                </a:cubicBezTo>
                <a:cubicBezTo>
                  <a:pt x="2988944" y="471480"/>
                  <a:pt x="2942140" y="402613"/>
                  <a:pt x="2746696" y="450845"/>
                </a:cubicBezTo>
                <a:cubicBezTo>
                  <a:pt x="2551252" y="499077"/>
                  <a:pt x="2463298" y="435975"/>
                  <a:pt x="2340156" y="450845"/>
                </a:cubicBezTo>
                <a:cubicBezTo>
                  <a:pt x="2217014" y="465715"/>
                  <a:pt x="1988982" y="406070"/>
                  <a:pt x="1875537" y="450845"/>
                </a:cubicBezTo>
                <a:cubicBezTo>
                  <a:pt x="1762092" y="495620"/>
                  <a:pt x="1542155" y="408548"/>
                  <a:pt x="1236687" y="450845"/>
                </a:cubicBezTo>
                <a:cubicBezTo>
                  <a:pt x="931219" y="493142"/>
                  <a:pt x="884054" y="396589"/>
                  <a:pt x="772069" y="450845"/>
                </a:cubicBezTo>
                <a:cubicBezTo>
                  <a:pt x="660084" y="505101"/>
                  <a:pt x="221467" y="411556"/>
                  <a:pt x="75142" y="450845"/>
                </a:cubicBezTo>
                <a:cubicBezTo>
                  <a:pt x="36363" y="449339"/>
                  <a:pt x="5711" y="415032"/>
                  <a:pt x="0" y="375703"/>
                </a:cubicBezTo>
                <a:cubicBezTo>
                  <a:pt x="-14009" y="236503"/>
                  <a:pt x="19783" y="180817"/>
                  <a:pt x="0" y="75142"/>
                </a:cubicBezTo>
                <a:close/>
              </a:path>
              <a:path w="5958011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90743" y="-20314"/>
                  <a:pt x="347162" y="22111"/>
                  <a:pt x="539760" y="0"/>
                </a:cubicBezTo>
                <a:cubicBezTo>
                  <a:pt x="732358" y="-22111"/>
                  <a:pt x="780977" y="29518"/>
                  <a:pt x="1004378" y="0"/>
                </a:cubicBezTo>
                <a:cubicBezTo>
                  <a:pt x="1227779" y="-29518"/>
                  <a:pt x="1297336" y="1280"/>
                  <a:pt x="1410919" y="0"/>
                </a:cubicBezTo>
                <a:cubicBezTo>
                  <a:pt x="1524502" y="-1280"/>
                  <a:pt x="1777543" y="59072"/>
                  <a:pt x="2049769" y="0"/>
                </a:cubicBezTo>
                <a:cubicBezTo>
                  <a:pt x="2321995" y="-59072"/>
                  <a:pt x="2319371" y="15687"/>
                  <a:pt x="2456310" y="0"/>
                </a:cubicBezTo>
                <a:cubicBezTo>
                  <a:pt x="2593249" y="-15687"/>
                  <a:pt x="2873527" y="66489"/>
                  <a:pt x="3153237" y="0"/>
                </a:cubicBezTo>
                <a:cubicBezTo>
                  <a:pt x="3432947" y="-66489"/>
                  <a:pt x="3588798" y="12861"/>
                  <a:pt x="3850165" y="0"/>
                </a:cubicBezTo>
                <a:cubicBezTo>
                  <a:pt x="4111532" y="-12861"/>
                  <a:pt x="4270441" y="17039"/>
                  <a:pt x="4430937" y="0"/>
                </a:cubicBezTo>
                <a:cubicBezTo>
                  <a:pt x="4591433" y="-17039"/>
                  <a:pt x="4805425" y="35390"/>
                  <a:pt x="4953633" y="0"/>
                </a:cubicBezTo>
                <a:cubicBezTo>
                  <a:pt x="5101841" y="-35390"/>
                  <a:pt x="5673898" y="62411"/>
                  <a:pt x="5882869" y="0"/>
                </a:cubicBezTo>
                <a:cubicBezTo>
                  <a:pt x="5917178" y="6850"/>
                  <a:pt x="5946507" y="33010"/>
                  <a:pt x="5958011" y="75142"/>
                </a:cubicBezTo>
                <a:cubicBezTo>
                  <a:pt x="5987457" y="184453"/>
                  <a:pt x="5945595" y="252789"/>
                  <a:pt x="5958011" y="375703"/>
                </a:cubicBezTo>
                <a:cubicBezTo>
                  <a:pt x="5948950" y="421002"/>
                  <a:pt x="5919034" y="445949"/>
                  <a:pt x="5882869" y="450845"/>
                </a:cubicBezTo>
                <a:cubicBezTo>
                  <a:pt x="5614547" y="502396"/>
                  <a:pt x="5337304" y="395893"/>
                  <a:pt x="5185942" y="450845"/>
                </a:cubicBezTo>
                <a:cubicBezTo>
                  <a:pt x="5034580" y="505797"/>
                  <a:pt x="4892087" y="417436"/>
                  <a:pt x="4721324" y="450845"/>
                </a:cubicBezTo>
                <a:cubicBezTo>
                  <a:pt x="4550561" y="484254"/>
                  <a:pt x="4299131" y="446985"/>
                  <a:pt x="4140551" y="450845"/>
                </a:cubicBezTo>
                <a:cubicBezTo>
                  <a:pt x="3981971" y="454705"/>
                  <a:pt x="3867353" y="412761"/>
                  <a:pt x="3734010" y="450845"/>
                </a:cubicBezTo>
                <a:cubicBezTo>
                  <a:pt x="3600667" y="488929"/>
                  <a:pt x="3405846" y="415406"/>
                  <a:pt x="3269392" y="450845"/>
                </a:cubicBezTo>
                <a:cubicBezTo>
                  <a:pt x="3132938" y="486284"/>
                  <a:pt x="2917655" y="425301"/>
                  <a:pt x="2746696" y="450845"/>
                </a:cubicBezTo>
                <a:cubicBezTo>
                  <a:pt x="2575737" y="476389"/>
                  <a:pt x="2280587" y="381248"/>
                  <a:pt x="2107846" y="450845"/>
                </a:cubicBezTo>
                <a:cubicBezTo>
                  <a:pt x="1935105" y="520442"/>
                  <a:pt x="1753709" y="410242"/>
                  <a:pt x="1527074" y="450845"/>
                </a:cubicBezTo>
                <a:cubicBezTo>
                  <a:pt x="1300439" y="491448"/>
                  <a:pt x="1092305" y="419260"/>
                  <a:pt x="946301" y="450845"/>
                </a:cubicBezTo>
                <a:cubicBezTo>
                  <a:pt x="800297" y="482430"/>
                  <a:pt x="313699" y="374614"/>
                  <a:pt x="75142" y="450845"/>
                </a:cubicBezTo>
                <a:cubicBezTo>
                  <a:pt x="42256" y="454293"/>
                  <a:pt x="-8089" y="423377"/>
                  <a:pt x="0" y="375703"/>
                </a:cubicBezTo>
                <a:cubicBezTo>
                  <a:pt x="-9274" y="240827"/>
                  <a:pt x="11596" y="141771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Presence of SMARTS patterns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59ACE-AC9B-9E6D-9193-98C3CB733A38}"/>
              </a:ext>
            </a:extLst>
          </p:cNvPr>
          <p:cNvSpPr txBox="1"/>
          <p:nvPr/>
        </p:nvSpPr>
        <p:spPr>
          <a:xfrm>
            <a:off x="1892735" y="2744644"/>
            <a:ext cx="2522614" cy="2230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1D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2D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3D descriptors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/>
              <a:t>PubChem fingerprints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0EDEA-6843-1F35-00E7-C290D36EDCED}"/>
              </a:ext>
            </a:extLst>
          </p:cNvPr>
          <p:cNvSpPr txBox="1"/>
          <p:nvPr/>
        </p:nvSpPr>
        <p:spPr>
          <a:xfrm>
            <a:off x="0" y="5507779"/>
            <a:ext cx="12192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/>
              <a:t>PaDEL is a computational tool used to calculate 2756 descriptors given a single compound SMILES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0E213-3C8B-4F2C-7ED3-6CE9F8C6680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5</a:t>
            </a:fld>
            <a:endParaRPr lang="en-US" dirty="0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889CA7FD-0DED-D4BE-D34B-9AB66EBF9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C9DE3AF-8171-343A-1C62-42EEF1312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6B87E7-CBDC-3C90-8397-2D22A0B824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4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8C8AC0-F039-4223-CF51-1B6F3B7A20A1}"/>
              </a:ext>
            </a:extLst>
          </p:cNvPr>
          <p:cNvSpPr/>
          <p:nvPr/>
        </p:nvSpPr>
        <p:spPr>
          <a:xfrm>
            <a:off x="193040" y="853480"/>
            <a:ext cx="4043566" cy="4027865"/>
          </a:xfrm>
          <a:custGeom>
            <a:avLst/>
            <a:gdLst>
              <a:gd name="connsiteX0" fmla="*/ 0 w 4043566"/>
              <a:gd name="connsiteY0" fmla="*/ 310871 h 4027865"/>
              <a:gd name="connsiteX1" fmla="*/ 310871 w 4043566"/>
              <a:gd name="connsiteY1" fmla="*/ 0 h 4027865"/>
              <a:gd name="connsiteX2" fmla="*/ 846957 w 4043566"/>
              <a:gd name="connsiteY2" fmla="*/ 0 h 4027865"/>
              <a:gd name="connsiteX3" fmla="*/ 1417261 w 4043566"/>
              <a:gd name="connsiteY3" fmla="*/ 0 h 4027865"/>
              <a:gd name="connsiteX4" fmla="*/ 1919128 w 4043566"/>
              <a:gd name="connsiteY4" fmla="*/ 0 h 4027865"/>
              <a:gd name="connsiteX5" fmla="*/ 2523651 w 4043566"/>
              <a:gd name="connsiteY5" fmla="*/ 0 h 4027865"/>
              <a:gd name="connsiteX6" fmla="*/ 3025518 w 4043566"/>
              <a:gd name="connsiteY6" fmla="*/ 0 h 4027865"/>
              <a:gd name="connsiteX7" fmla="*/ 3732695 w 4043566"/>
              <a:gd name="connsiteY7" fmla="*/ 0 h 4027865"/>
              <a:gd name="connsiteX8" fmla="*/ 4043566 w 4043566"/>
              <a:gd name="connsiteY8" fmla="*/ 310871 h 4027865"/>
              <a:gd name="connsiteX9" fmla="*/ 4043566 w 4043566"/>
              <a:gd name="connsiteY9" fmla="*/ 844497 h 4027865"/>
              <a:gd name="connsiteX10" fmla="*/ 4043566 w 4043566"/>
              <a:gd name="connsiteY10" fmla="*/ 1378123 h 4027865"/>
              <a:gd name="connsiteX11" fmla="*/ 4043566 w 4043566"/>
              <a:gd name="connsiteY11" fmla="*/ 1843626 h 4027865"/>
              <a:gd name="connsiteX12" fmla="*/ 4043566 w 4043566"/>
              <a:gd name="connsiteY12" fmla="*/ 2445375 h 4027865"/>
              <a:gd name="connsiteX13" fmla="*/ 4043566 w 4043566"/>
              <a:gd name="connsiteY13" fmla="*/ 2979001 h 4027865"/>
              <a:gd name="connsiteX14" fmla="*/ 4043566 w 4043566"/>
              <a:gd name="connsiteY14" fmla="*/ 3716994 h 4027865"/>
              <a:gd name="connsiteX15" fmla="*/ 3732695 w 4043566"/>
              <a:gd name="connsiteY15" fmla="*/ 4027865 h 4027865"/>
              <a:gd name="connsiteX16" fmla="*/ 3093955 w 4043566"/>
              <a:gd name="connsiteY16" fmla="*/ 4027865 h 4027865"/>
              <a:gd name="connsiteX17" fmla="*/ 2592087 w 4043566"/>
              <a:gd name="connsiteY17" fmla="*/ 4027865 h 4027865"/>
              <a:gd name="connsiteX18" fmla="*/ 2124438 w 4043566"/>
              <a:gd name="connsiteY18" fmla="*/ 4027865 h 4027865"/>
              <a:gd name="connsiteX19" fmla="*/ 1656788 w 4043566"/>
              <a:gd name="connsiteY19" fmla="*/ 4027865 h 4027865"/>
              <a:gd name="connsiteX20" fmla="*/ 1154921 w 4043566"/>
              <a:gd name="connsiteY20" fmla="*/ 4027865 h 4027865"/>
              <a:gd name="connsiteX21" fmla="*/ 310871 w 4043566"/>
              <a:gd name="connsiteY21" fmla="*/ 4027865 h 4027865"/>
              <a:gd name="connsiteX22" fmla="*/ 0 w 4043566"/>
              <a:gd name="connsiteY22" fmla="*/ 3716994 h 4027865"/>
              <a:gd name="connsiteX23" fmla="*/ 0 w 4043566"/>
              <a:gd name="connsiteY23" fmla="*/ 3251491 h 4027865"/>
              <a:gd name="connsiteX24" fmla="*/ 0 w 4043566"/>
              <a:gd name="connsiteY24" fmla="*/ 2649742 h 4027865"/>
              <a:gd name="connsiteX25" fmla="*/ 0 w 4043566"/>
              <a:gd name="connsiteY25" fmla="*/ 2047994 h 4027865"/>
              <a:gd name="connsiteX26" fmla="*/ 0 w 4043566"/>
              <a:gd name="connsiteY26" fmla="*/ 1446245 h 4027865"/>
              <a:gd name="connsiteX27" fmla="*/ 0 w 4043566"/>
              <a:gd name="connsiteY27" fmla="*/ 878558 h 4027865"/>
              <a:gd name="connsiteX28" fmla="*/ 0 w 4043566"/>
              <a:gd name="connsiteY28" fmla="*/ 310871 h 402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43566" h="4027865" fill="none" extrusionOk="0">
                <a:moveTo>
                  <a:pt x="0" y="310871"/>
                </a:moveTo>
                <a:cubicBezTo>
                  <a:pt x="20804" y="140361"/>
                  <a:pt x="176862" y="14949"/>
                  <a:pt x="310871" y="0"/>
                </a:cubicBezTo>
                <a:cubicBezTo>
                  <a:pt x="513279" y="-25174"/>
                  <a:pt x="634135" y="42275"/>
                  <a:pt x="846957" y="0"/>
                </a:cubicBezTo>
                <a:cubicBezTo>
                  <a:pt x="1059779" y="-42275"/>
                  <a:pt x="1256129" y="2537"/>
                  <a:pt x="1417261" y="0"/>
                </a:cubicBezTo>
                <a:cubicBezTo>
                  <a:pt x="1578393" y="-2537"/>
                  <a:pt x="1741538" y="20394"/>
                  <a:pt x="1919128" y="0"/>
                </a:cubicBezTo>
                <a:cubicBezTo>
                  <a:pt x="2096718" y="-20394"/>
                  <a:pt x="2230222" y="21317"/>
                  <a:pt x="2523651" y="0"/>
                </a:cubicBezTo>
                <a:cubicBezTo>
                  <a:pt x="2817080" y="-21317"/>
                  <a:pt x="2880851" y="44785"/>
                  <a:pt x="3025518" y="0"/>
                </a:cubicBezTo>
                <a:cubicBezTo>
                  <a:pt x="3170185" y="-44785"/>
                  <a:pt x="3488988" y="345"/>
                  <a:pt x="3732695" y="0"/>
                </a:cubicBezTo>
                <a:cubicBezTo>
                  <a:pt x="3899375" y="15543"/>
                  <a:pt x="4026943" y="152270"/>
                  <a:pt x="4043566" y="310871"/>
                </a:cubicBezTo>
                <a:cubicBezTo>
                  <a:pt x="4092114" y="419478"/>
                  <a:pt x="4019908" y="701340"/>
                  <a:pt x="4043566" y="844497"/>
                </a:cubicBezTo>
                <a:cubicBezTo>
                  <a:pt x="4067224" y="987654"/>
                  <a:pt x="3997876" y="1166144"/>
                  <a:pt x="4043566" y="1378123"/>
                </a:cubicBezTo>
                <a:cubicBezTo>
                  <a:pt x="4089256" y="1590102"/>
                  <a:pt x="3996164" y="1613219"/>
                  <a:pt x="4043566" y="1843626"/>
                </a:cubicBezTo>
                <a:cubicBezTo>
                  <a:pt x="4090968" y="2074033"/>
                  <a:pt x="3989201" y="2190808"/>
                  <a:pt x="4043566" y="2445375"/>
                </a:cubicBezTo>
                <a:cubicBezTo>
                  <a:pt x="4097931" y="2699942"/>
                  <a:pt x="4040608" y="2761570"/>
                  <a:pt x="4043566" y="2979001"/>
                </a:cubicBezTo>
                <a:cubicBezTo>
                  <a:pt x="4046524" y="3196432"/>
                  <a:pt x="3990890" y="3404257"/>
                  <a:pt x="4043566" y="3716994"/>
                </a:cubicBezTo>
                <a:cubicBezTo>
                  <a:pt x="4085980" y="3906006"/>
                  <a:pt x="3908129" y="4018071"/>
                  <a:pt x="3732695" y="4027865"/>
                </a:cubicBezTo>
                <a:cubicBezTo>
                  <a:pt x="3445297" y="4079109"/>
                  <a:pt x="3381127" y="4006414"/>
                  <a:pt x="3093955" y="4027865"/>
                </a:cubicBezTo>
                <a:cubicBezTo>
                  <a:pt x="2806783" y="4049316"/>
                  <a:pt x="2730896" y="4025213"/>
                  <a:pt x="2592087" y="4027865"/>
                </a:cubicBezTo>
                <a:cubicBezTo>
                  <a:pt x="2453278" y="4030517"/>
                  <a:pt x="2314643" y="3980174"/>
                  <a:pt x="2124438" y="4027865"/>
                </a:cubicBezTo>
                <a:cubicBezTo>
                  <a:pt x="1934233" y="4075556"/>
                  <a:pt x="1767036" y="4012634"/>
                  <a:pt x="1656788" y="4027865"/>
                </a:cubicBezTo>
                <a:cubicBezTo>
                  <a:pt x="1546540" y="4043096"/>
                  <a:pt x="1376232" y="4014942"/>
                  <a:pt x="1154921" y="4027865"/>
                </a:cubicBezTo>
                <a:cubicBezTo>
                  <a:pt x="933610" y="4040788"/>
                  <a:pt x="519635" y="3950468"/>
                  <a:pt x="310871" y="4027865"/>
                </a:cubicBezTo>
                <a:cubicBezTo>
                  <a:pt x="126449" y="4034068"/>
                  <a:pt x="-11298" y="3904240"/>
                  <a:pt x="0" y="3716994"/>
                </a:cubicBezTo>
                <a:cubicBezTo>
                  <a:pt x="-4659" y="3557082"/>
                  <a:pt x="26232" y="3375260"/>
                  <a:pt x="0" y="3251491"/>
                </a:cubicBezTo>
                <a:cubicBezTo>
                  <a:pt x="-26232" y="3127722"/>
                  <a:pt x="35858" y="2866660"/>
                  <a:pt x="0" y="2649742"/>
                </a:cubicBezTo>
                <a:cubicBezTo>
                  <a:pt x="-35858" y="2432824"/>
                  <a:pt x="24204" y="2288627"/>
                  <a:pt x="0" y="2047994"/>
                </a:cubicBezTo>
                <a:cubicBezTo>
                  <a:pt x="-24204" y="1807361"/>
                  <a:pt x="8896" y="1665162"/>
                  <a:pt x="0" y="1446245"/>
                </a:cubicBezTo>
                <a:cubicBezTo>
                  <a:pt x="-8896" y="1227328"/>
                  <a:pt x="6869" y="1113137"/>
                  <a:pt x="0" y="878558"/>
                </a:cubicBezTo>
                <a:cubicBezTo>
                  <a:pt x="-6869" y="643979"/>
                  <a:pt x="47284" y="483793"/>
                  <a:pt x="0" y="310871"/>
                </a:cubicBezTo>
                <a:close/>
              </a:path>
              <a:path w="4043566" h="4027865" stroke="0" extrusionOk="0">
                <a:moveTo>
                  <a:pt x="0" y="310871"/>
                </a:moveTo>
                <a:cubicBezTo>
                  <a:pt x="-2849" y="104957"/>
                  <a:pt x="163384" y="-33048"/>
                  <a:pt x="310871" y="0"/>
                </a:cubicBezTo>
                <a:cubicBezTo>
                  <a:pt x="510383" y="-38524"/>
                  <a:pt x="569424" y="5408"/>
                  <a:pt x="812739" y="0"/>
                </a:cubicBezTo>
                <a:cubicBezTo>
                  <a:pt x="1056054" y="-5408"/>
                  <a:pt x="1088621" y="59771"/>
                  <a:pt x="1314606" y="0"/>
                </a:cubicBezTo>
                <a:cubicBezTo>
                  <a:pt x="1540591" y="-59771"/>
                  <a:pt x="1556432" y="30566"/>
                  <a:pt x="1782255" y="0"/>
                </a:cubicBezTo>
                <a:cubicBezTo>
                  <a:pt x="2008078" y="-30566"/>
                  <a:pt x="2233581" y="53361"/>
                  <a:pt x="2386778" y="0"/>
                </a:cubicBezTo>
                <a:cubicBezTo>
                  <a:pt x="2539975" y="-53361"/>
                  <a:pt x="2634148" y="40210"/>
                  <a:pt x="2854427" y="0"/>
                </a:cubicBezTo>
                <a:cubicBezTo>
                  <a:pt x="3074706" y="-40210"/>
                  <a:pt x="3471232" y="456"/>
                  <a:pt x="3732695" y="0"/>
                </a:cubicBezTo>
                <a:cubicBezTo>
                  <a:pt x="3908391" y="-11264"/>
                  <a:pt x="4042833" y="151740"/>
                  <a:pt x="4043566" y="310871"/>
                </a:cubicBezTo>
                <a:cubicBezTo>
                  <a:pt x="4087392" y="427856"/>
                  <a:pt x="3997764" y="602588"/>
                  <a:pt x="4043566" y="776374"/>
                </a:cubicBezTo>
                <a:cubicBezTo>
                  <a:pt x="4089368" y="950160"/>
                  <a:pt x="3973346" y="1140661"/>
                  <a:pt x="4043566" y="1412184"/>
                </a:cubicBezTo>
                <a:cubicBezTo>
                  <a:pt x="4113786" y="1683707"/>
                  <a:pt x="3991541" y="1757154"/>
                  <a:pt x="4043566" y="2013933"/>
                </a:cubicBezTo>
                <a:cubicBezTo>
                  <a:pt x="4095591" y="2270712"/>
                  <a:pt x="3986339" y="2420891"/>
                  <a:pt x="4043566" y="2649742"/>
                </a:cubicBezTo>
                <a:cubicBezTo>
                  <a:pt x="4100793" y="2878593"/>
                  <a:pt x="4017930" y="2934720"/>
                  <a:pt x="4043566" y="3149307"/>
                </a:cubicBezTo>
                <a:cubicBezTo>
                  <a:pt x="4069202" y="3363894"/>
                  <a:pt x="4031902" y="3583543"/>
                  <a:pt x="4043566" y="3716994"/>
                </a:cubicBezTo>
                <a:cubicBezTo>
                  <a:pt x="4073423" y="3869055"/>
                  <a:pt x="3925783" y="4012949"/>
                  <a:pt x="3732695" y="4027865"/>
                </a:cubicBezTo>
                <a:cubicBezTo>
                  <a:pt x="3585253" y="4077935"/>
                  <a:pt x="3384341" y="4019410"/>
                  <a:pt x="3265046" y="4027865"/>
                </a:cubicBezTo>
                <a:cubicBezTo>
                  <a:pt x="3145751" y="4036320"/>
                  <a:pt x="2841187" y="3990031"/>
                  <a:pt x="2694742" y="4027865"/>
                </a:cubicBezTo>
                <a:cubicBezTo>
                  <a:pt x="2548297" y="4065699"/>
                  <a:pt x="2396572" y="4015131"/>
                  <a:pt x="2227092" y="4027865"/>
                </a:cubicBezTo>
                <a:cubicBezTo>
                  <a:pt x="2057612" y="4040599"/>
                  <a:pt x="1918835" y="4020958"/>
                  <a:pt x="1725225" y="4027865"/>
                </a:cubicBezTo>
                <a:cubicBezTo>
                  <a:pt x="1531615" y="4034772"/>
                  <a:pt x="1417172" y="4010851"/>
                  <a:pt x="1189139" y="4027865"/>
                </a:cubicBezTo>
                <a:cubicBezTo>
                  <a:pt x="961106" y="4044879"/>
                  <a:pt x="656461" y="3977858"/>
                  <a:pt x="310871" y="4027865"/>
                </a:cubicBezTo>
                <a:cubicBezTo>
                  <a:pt x="147778" y="4035673"/>
                  <a:pt x="-13216" y="3905688"/>
                  <a:pt x="0" y="3716994"/>
                </a:cubicBezTo>
                <a:cubicBezTo>
                  <a:pt x="-5383" y="3507693"/>
                  <a:pt x="23709" y="3437231"/>
                  <a:pt x="0" y="3217429"/>
                </a:cubicBezTo>
                <a:cubicBezTo>
                  <a:pt x="-23709" y="2997628"/>
                  <a:pt x="40334" y="2935195"/>
                  <a:pt x="0" y="2751926"/>
                </a:cubicBezTo>
                <a:cubicBezTo>
                  <a:pt x="-40334" y="2568657"/>
                  <a:pt x="16853" y="2358942"/>
                  <a:pt x="0" y="2150177"/>
                </a:cubicBezTo>
                <a:cubicBezTo>
                  <a:pt x="-16853" y="1941412"/>
                  <a:pt x="34404" y="1864508"/>
                  <a:pt x="0" y="1582490"/>
                </a:cubicBezTo>
                <a:cubicBezTo>
                  <a:pt x="-34404" y="1300472"/>
                  <a:pt x="33620" y="1140416"/>
                  <a:pt x="0" y="1014803"/>
                </a:cubicBezTo>
                <a:cubicBezTo>
                  <a:pt x="-33620" y="889190"/>
                  <a:pt x="14993" y="653146"/>
                  <a:pt x="0" y="31087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Descriptors acquisition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C5DA39-9FD7-2074-A3E4-55A9D7A68DB8}"/>
              </a:ext>
            </a:extLst>
          </p:cNvPr>
          <p:cNvSpPr/>
          <p:nvPr/>
        </p:nvSpPr>
        <p:spPr>
          <a:xfrm>
            <a:off x="430217" y="1084820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7676B-DDD7-5520-2652-7C4F58406993}"/>
              </a:ext>
            </a:extLst>
          </p:cNvPr>
          <p:cNvSpPr txBox="1"/>
          <p:nvPr/>
        </p:nvSpPr>
        <p:spPr>
          <a:xfrm>
            <a:off x="193040" y="1786562"/>
            <a:ext cx="404356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n-alkylamide: 1488 compounds and their experimental r</a:t>
            </a:r>
            <a:r>
              <a:rPr lang="en-US" baseline="-25000" dirty="0"/>
              <a:t>i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UoA: 1816 compounds and their experimental 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2495F6B-ADB9-F4B0-594C-12D5017812B9}"/>
              </a:ext>
            </a:extLst>
          </p:cNvPr>
          <p:cNvSpPr/>
          <p:nvPr/>
        </p:nvSpPr>
        <p:spPr>
          <a:xfrm>
            <a:off x="430217" y="3591717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used for 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8451C3-95E6-0BF7-F238-BE4FACB28FEE}"/>
              </a:ext>
            </a:extLst>
          </p:cNvPr>
          <p:cNvSpPr txBox="1"/>
          <p:nvPr/>
        </p:nvSpPr>
        <p:spPr>
          <a:xfrm>
            <a:off x="191428" y="4276452"/>
            <a:ext cx="404517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SusDat</a:t>
            </a:r>
            <a:r>
              <a:rPr lang="en-US" dirty="0"/>
              <a:t> NORMAN: 95115 compounds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BAEECC3-3F37-AF25-FF87-56FA46360195}"/>
              </a:ext>
            </a:extLst>
          </p:cNvPr>
          <p:cNvSpPr/>
          <p:nvPr/>
        </p:nvSpPr>
        <p:spPr>
          <a:xfrm>
            <a:off x="191428" y="5224240"/>
            <a:ext cx="4043566" cy="702922"/>
          </a:xfrm>
          <a:custGeom>
            <a:avLst/>
            <a:gdLst>
              <a:gd name="connsiteX0" fmla="*/ 0 w 4043566"/>
              <a:gd name="connsiteY0" fmla="*/ 54252 h 702922"/>
              <a:gd name="connsiteX1" fmla="*/ 54252 w 4043566"/>
              <a:gd name="connsiteY1" fmla="*/ 0 h 702922"/>
              <a:gd name="connsiteX2" fmla="*/ 537702 w 4043566"/>
              <a:gd name="connsiteY2" fmla="*/ 0 h 702922"/>
              <a:gd name="connsiteX3" fmla="*/ 981802 w 4043566"/>
              <a:gd name="connsiteY3" fmla="*/ 0 h 702922"/>
              <a:gd name="connsiteX4" fmla="*/ 1583305 w 4043566"/>
              <a:gd name="connsiteY4" fmla="*/ 0 h 702922"/>
              <a:gd name="connsiteX5" fmla="*/ 2145456 w 4043566"/>
              <a:gd name="connsiteY5" fmla="*/ 0 h 702922"/>
              <a:gd name="connsiteX6" fmla="*/ 2707608 w 4043566"/>
              <a:gd name="connsiteY6" fmla="*/ 0 h 702922"/>
              <a:gd name="connsiteX7" fmla="*/ 3269760 w 4043566"/>
              <a:gd name="connsiteY7" fmla="*/ 0 h 702922"/>
              <a:gd name="connsiteX8" fmla="*/ 3989314 w 4043566"/>
              <a:gd name="connsiteY8" fmla="*/ 0 h 702922"/>
              <a:gd name="connsiteX9" fmla="*/ 4043566 w 4043566"/>
              <a:gd name="connsiteY9" fmla="*/ 54252 h 702922"/>
              <a:gd name="connsiteX10" fmla="*/ 4043566 w 4043566"/>
              <a:gd name="connsiteY10" fmla="*/ 648670 h 702922"/>
              <a:gd name="connsiteX11" fmla="*/ 3989314 w 4043566"/>
              <a:gd name="connsiteY11" fmla="*/ 702922 h 702922"/>
              <a:gd name="connsiteX12" fmla="*/ 3466513 w 4043566"/>
              <a:gd name="connsiteY12" fmla="*/ 702922 h 702922"/>
              <a:gd name="connsiteX13" fmla="*/ 2865011 w 4043566"/>
              <a:gd name="connsiteY13" fmla="*/ 702922 h 702922"/>
              <a:gd name="connsiteX14" fmla="*/ 2381560 w 4043566"/>
              <a:gd name="connsiteY14" fmla="*/ 702922 h 702922"/>
              <a:gd name="connsiteX15" fmla="*/ 1780058 w 4043566"/>
              <a:gd name="connsiteY15" fmla="*/ 702922 h 702922"/>
              <a:gd name="connsiteX16" fmla="*/ 1178555 w 4043566"/>
              <a:gd name="connsiteY16" fmla="*/ 702922 h 702922"/>
              <a:gd name="connsiteX17" fmla="*/ 655754 w 4043566"/>
              <a:gd name="connsiteY17" fmla="*/ 702922 h 702922"/>
              <a:gd name="connsiteX18" fmla="*/ 54252 w 4043566"/>
              <a:gd name="connsiteY18" fmla="*/ 702922 h 702922"/>
              <a:gd name="connsiteX19" fmla="*/ 0 w 4043566"/>
              <a:gd name="connsiteY19" fmla="*/ 648670 h 702922"/>
              <a:gd name="connsiteX20" fmla="*/ 0 w 4043566"/>
              <a:gd name="connsiteY20" fmla="*/ 54252 h 70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43566" h="702922" fill="none" extrusionOk="0">
                <a:moveTo>
                  <a:pt x="0" y="54252"/>
                </a:moveTo>
                <a:cubicBezTo>
                  <a:pt x="2007" y="26112"/>
                  <a:pt x="23508" y="1005"/>
                  <a:pt x="54252" y="0"/>
                </a:cubicBezTo>
                <a:cubicBezTo>
                  <a:pt x="293736" y="-40191"/>
                  <a:pt x="412034" y="44981"/>
                  <a:pt x="537702" y="0"/>
                </a:cubicBezTo>
                <a:cubicBezTo>
                  <a:pt x="663370" y="-44981"/>
                  <a:pt x="817086" y="41675"/>
                  <a:pt x="981802" y="0"/>
                </a:cubicBezTo>
                <a:cubicBezTo>
                  <a:pt x="1146518" y="-41675"/>
                  <a:pt x="1338141" y="13043"/>
                  <a:pt x="1583305" y="0"/>
                </a:cubicBezTo>
                <a:cubicBezTo>
                  <a:pt x="1828469" y="-13043"/>
                  <a:pt x="1960310" y="40493"/>
                  <a:pt x="2145456" y="0"/>
                </a:cubicBezTo>
                <a:cubicBezTo>
                  <a:pt x="2330602" y="-40493"/>
                  <a:pt x="2499088" y="29691"/>
                  <a:pt x="2707608" y="0"/>
                </a:cubicBezTo>
                <a:cubicBezTo>
                  <a:pt x="2916128" y="-29691"/>
                  <a:pt x="3007091" y="60401"/>
                  <a:pt x="3269760" y="0"/>
                </a:cubicBezTo>
                <a:cubicBezTo>
                  <a:pt x="3532429" y="-60401"/>
                  <a:pt x="3745370" y="37295"/>
                  <a:pt x="3989314" y="0"/>
                </a:cubicBezTo>
                <a:cubicBezTo>
                  <a:pt x="4018535" y="6573"/>
                  <a:pt x="4036218" y="23300"/>
                  <a:pt x="4043566" y="54252"/>
                </a:cubicBezTo>
                <a:cubicBezTo>
                  <a:pt x="4109090" y="250716"/>
                  <a:pt x="3981727" y="467389"/>
                  <a:pt x="4043566" y="648670"/>
                </a:cubicBezTo>
                <a:cubicBezTo>
                  <a:pt x="4048193" y="675603"/>
                  <a:pt x="4019595" y="703883"/>
                  <a:pt x="3989314" y="702922"/>
                </a:cubicBezTo>
                <a:cubicBezTo>
                  <a:pt x="3807962" y="724610"/>
                  <a:pt x="3656112" y="685697"/>
                  <a:pt x="3466513" y="702922"/>
                </a:cubicBezTo>
                <a:cubicBezTo>
                  <a:pt x="3276914" y="720147"/>
                  <a:pt x="3156881" y="688364"/>
                  <a:pt x="2865011" y="702922"/>
                </a:cubicBezTo>
                <a:cubicBezTo>
                  <a:pt x="2573141" y="717480"/>
                  <a:pt x="2502265" y="679667"/>
                  <a:pt x="2381560" y="702922"/>
                </a:cubicBezTo>
                <a:cubicBezTo>
                  <a:pt x="2260855" y="726177"/>
                  <a:pt x="1958058" y="684394"/>
                  <a:pt x="1780058" y="702922"/>
                </a:cubicBezTo>
                <a:cubicBezTo>
                  <a:pt x="1602058" y="721450"/>
                  <a:pt x="1349383" y="684039"/>
                  <a:pt x="1178555" y="702922"/>
                </a:cubicBezTo>
                <a:cubicBezTo>
                  <a:pt x="1007727" y="721805"/>
                  <a:pt x="866051" y="661365"/>
                  <a:pt x="655754" y="702922"/>
                </a:cubicBezTo>
                <a:cubicBezTo>
                  <a:pt x="445457" y="744479"/>
                  <a:pt x="258085" y="698004"/>
                  <a:pt x="54252" y="702922"/>
                </a:cubicBezTo>
                <a:cubicBezTo>
                  <a:pt x="28604" y="700354"/>
                  <a:pt x="4656" y="684797"/>
                  <a:pt x="0" y="648670"/>
                </a:cubicBezTo>
                <a:cubicBezTo>
                  <a:pt x="-35477" y="443041"/>
                  <a:pt x="24240" y="312706"/>
                  <a:pt x="0" y="54252"/>
                </a:cubicBezTo>
                <a:close/>
              </a:path>
              <a:path w="4043566" h="702922" stroke="0" extrusionOk="0">
                <a:moveTo>
                  <a:pt x="0" y="54252"/>
                </a:moveTo>
                <a:cubicBezTo>
                  <a:pt x="-94" y="23162"/>
                  <a:pt x="24957" y="-912"/>
                  <a:pt x="54252" y="0"/>
                </a:cubicBezTo>
                <a:cubicBezTo>
                  <a:pt x="163514" y="-23450"/>
                  <a:pt x="424340" y="2142"/>
                  <a:pt x="537702" y="0"/>
                </a:cubicBezTo>
                <a:cubicBezTo>
                  <a:pt x="651064" y="-2142"/>
                  <a:pt x="785032" y="56362"/>
                  <a:pt x="1021153" y="0"/>
                </a:cubicBezTo>
                <a:cubicBezTo>
                  <a:pt x="1257274" y="-56362"/>
                  <a:pt x="1265589" y="48156"/>
                  <a:pt x="1465253" y="0"/>
                </a:cubicBezTo>
                <a:cubicBezTo>
                  <a:pt x="1664917" y="-48156"/>
                  <a:pt x="1784514" y="55514"/>
                  <a:pt x="2066755" y="0"/>
                </a:cubicBezTo>
                <a:cubicBezTo>
                  <a:pt x="2348996" y="-55514"/>
                  <a:pt x="2379551" y="42135"/>
                  <a:pt x="2510855" y="0"/>
                </a:cubicBezTo>
                <a:cubicBezTo>
                  <a:pt x="2642159" y="-42135"/>
                  <a:pt x="2839112" y="1589"/>
                  <a:pt x="3151708" y="0"/>
                </a:cubicBezTo>
                <a:cubicBezTo>
                  <a:pt x="3464304" y="-1589"/>
                  <a:pt x="3632119" y="21540"/>
                  <a:pt x="3989314" y="0"/>
                </a:cubicBezTo>
                <a:cubicBezTo>
                  <a:pt x="4017823" y="-815"/>
                  <a:pt x="4050696" y="22551"/>
                  <a:pt x="4043566" y="54252"/>
                </a:cubicBezTo>
                <a:cubicBezTo>
                  <a:pt x="4058321" y="277847"/>
                  <a:pt x="4006597" y="487408"/>
                  <a:pt x="4043566" y="648670"/>
                </a:cubicBezTo>
                <a:cubicBezTo>
                  <a:pt x="4041752" y="680361"/>
                  <a:pt x="4013447" y="702601"/>
                  <a:pt x="3989314" y="702922"/>
                </a:cubicBezTo>
                <a:cubicBezTo>
                  <a:pt x="3750650" y="733817"/>
                  <a:pt x="3568483" y="689769"/>
                  <a:pt x="3427162" y="702922"/>
                </a:cubicBezTo>
                <a:cubicBezTo>
                  <a:pt x="3285841" y="716075"/>
                  <a:pt x="2968726" y="660816"/>
                  <a:pt x="2786309" y="702922"/>
                </a:cubicBezTo>
                <a:cubicBezTo>
                  <a:pt x="2603892" y="745028"/>
                  <a:pt x="2486905" y="695236"/>
                  <a:pt x="2263508" y="702922"/>
                </a:cubicBezTo>
                <a:cubicBezTo>
                  <a:pt x="2040111" y="710608"/>
                  <a:pt x="1939183" y="659837"/>
                  <a:pt x="1819408" y="702922"/>
                </a:cubicBezTo>
                <a:cubicBezTo>
                  <a:pt x="1699633" y="746007"/>
                  <a:pt x="1479397" y="671527"/>
                  <a:pt x="1335958" y="702922"/>
                </a:cubicBezTo>
                <a:cubicBezTo>
                  <a:pt x="1192519" y="734317"/>
                  <a:pt x="979318" y="660097"/>
                  <a:pt x="773806" y="702922"/>
                </a:cubicBezTo>
                <a:cubicBezTo>
                  <a:pt x="568294" y="745747"/>
                  <a:pt x="407956" y="650696"/>
                  <a:pt x="54252" y="702922"/>
                </a:cubicBezTo>
                <a:cubicBezTo>
                  <a:pt x="23556" y="698637"/>
                  <a:pt x="-374" y="679380"/>
                  <a:pt x="0" y="648670"/>
                </a:cubicBezTo>
                <a:cubicBezTo>
                  <a:pt x="-14966" y="427758"/>
                  <a:pt x="29810" y="183859"/>
                  <a:pt x="0" y="5425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PaDEL was used to calculate the descriptors of these datasets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B55066C-8B55-0C37-3A80-B519B4BF26B5}"/>
              </a:ext>
            </a:extLst>
          </p:cNvPr>
          <p:cNvSpPr/>
          <p:nvPr/>
        </p:nvSpPr>
        <p:spPr>
          <a:xfrm>
            <a:off x="4780343" y="2963119"/>
            <a:ext cx="7083707" cy="817342"/>
          </a:xfrm>
          <a:custGeom>
            <a:avLst/>
            <a:gdLst>
              <a:gd name="connsiteX0" fmla="*/ 0 w 7083707"/>
              <a:gd name="connsiteY0" fmla="*/ 63082 h 817342"/>
              <a:gd name="connsiteX1" fmla="*/ 63082 w 7083707"/>
              <a:gd name="connsiteY1" fmla="*/ 0 h 817342"/>
              <a:gd name="connsiteX2" fmla="*/ 573302 w 7083707"/>
              <a:gd name="connsiteY2" fmla="*/ 0 h 817342"/>
              <a:gd name="connsiteX3" fmla="*/ 1222672 w 7083707"/>
              <a:gd name="connsiteY3" fmla="*/ 0 h 817342"/>
              <a:gd name="connsiteX4" fmla="*/ 1663317 w 7083707"/>
              <a:gd name="connsiteY4" fmla="*/ 0 h 817342"/>
              <a:gd name="connsiteX5" fmla="*/ 2312688 w 7083707"/>
              <a:gd name="connsiteY5" fmla="*/ 0 h 817342"/>
              <a:gd name="connsiteX6" fmla="*/ 2962058 w 7083707"/>
              <a:gd name="connsiteY6" fmla="*/ 0 h 817342"/>
              <a:gd name="connsiteX7" fmla="*/ 3472278 w 7083707"/>
              <a:gd name="connsiteY7" fmla="*/ 0 h 817342"/>
              <a:gd name="connsiteX8" fmla="*/ 3843347 w 7083707"/>
              <a:gd name="connsiteY8" fmla="*/ 0 h 817342"/>
              <a:gd name="connsiteX9" fmla="*/ 4492718 w 7083707"/>
              <a:gd name="connsiteY9" fmla="*/ 0 h 817342"/>
              <a:gd name="connsiteX10" fmla="*/ 5002938 w 7083707"/>
              <a:gd name="connsiteY10" fmla="*/ 0 h 817342"/>
              <a:gd name="connsiteX11" fmla="*/ 5443582 w 7083707"/>
              <a:gd name="connsiteY11" fmla="*/ 0 h 817342"/>
              <a:gd name="connsiteX12" fmla="*/ 6092953 w 7083707"/>
              <a:gd name="connsiteY12" fmla="*/ 0 h 817342"/>
              <a:gd name="connsiteX13" fmla="*/ 7020625 w 7083707"/>
              <a:gd name="connsiteY13" fmla="*/ 0 h 817342"/>
              <a:gd name="connsiteX14" fmla="*/ 7083707 w 7083707"/>
              <a:gd name="connsiteY14" fmla="*/ 63082 h 817342"/>
              <a:gd name="connsiteX15" fmla="*/ 7083707 w 7083707"/>
              <a:gd name="connsiteY15" fmla="*/ 408671 h 817342"/>
              <a:gd name="connsiteX16" fmla="*/ 7083707 w 7083707"/>
              <a:gd name="connsiteY16" fmla="*/ 754260 h 817342"/>
              <a:gd name="connsiteX17" fmla="*/ 7020625 w 7083707"/>
              <a:gd name="connsiteY17" fmla="*/ 817342 h 817342"/>
              <a:gd name="connsiteX18" fmla="*/ 6301679 w 7083707"/>
              <a:gd name="connsiteY18" fmla="*/ 817342 h 817342"/>
              <a:gd name="connsiteX19" fmla="*/ 5791459 w 7083707"/>
              <a:gd name="connsiteY19" fmla="*/ 817342 h 817342"/>
              <a:gd name="connsiteX20" fmla="*/ 5072513 w 7083707"/>
              <a:gd name="connsiteY20" fmla="*/ 817342 h 817342"/>
              <a:gd name="connsiteX21" fmla="*/ 4423142 w 7083707"/>
              <a:gd name="connsiteY21" fmla="*/ 817342 h 817342"/>
              <a:gd name="connsiteX22" fmla="*/ 3773772 w 7083707"/>
              <a:gd name="connsiteY22" fmla="*/ 817342 h 817342"/>
              <a:gd name="connsiteX23" fmla="*/ 3124401 w 7083707"/>
              <a:gd name="connsiteY23" fmla="*/ 817342 h 817342"/>
              <a:gd name="connsiteX24" fmla="*/ 2544606 w 7083707"/>
              <a:gd name="connsiteY24" fmla="*/ 817342 h 817342"/>
              <a:gd name="connsiteX25" fmla="*/ 2173537 w 7083707"/>
              <a:gd name="connsiteY25" fmla="*/ 817342 h 817342"/>
              <a:gd name="connsiteX26" fmla="*/ 1802468 w 7083707"/>
              <a:gd name="connsiteY26" fmla="*/ 817342 h 817342"/>
              <a:gd name="connsiteX27" fmla="*/ 1083522 w 7083707"/>
              <a:gd name="connsiteY27" fmla="*/ 817342 h 817342"/>
              <a:gd name="connsiteX28" fmla="*/ 63082 w 7083707"/>
              <a:gd name="connsiteY28" fmla="*/ 817342 h 817342"/>
              <a:gd name="connsiteX29" fmla="*/ 0 w 7083707"/>
              <a:gd name="connsiteY29" fmla="*/ 754260 h 817342"/>
              <a:gd name="connsiteX30" fmla="*/ 0 w 7083707"/>
              <a:gd name="connsiteY30" fmla="*/ 408671 h 817342"/>
              <a:gd name="connsiteX31" fmla="*/ 0 w 7083707"/>
              <a:gd name="connsiteY31" fmla="*/ 63082 h 817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083707" h="817342" fill="none" extrusionOk="0">
                <a:moveTo>
                  <a:pt x="0" y="63082"/>
                </a:moveTo>
                <a:cubicBezTo>
                  <a:pt x="7240" y="23501"/>
                  <a:pt x="30477" y="6753"/>
                  <a:pt x="63082" y="0"/>
                </a:cubicBezTo>
                <a:cubicBezTo>
                  <a:pt x="229840" y="-7738"/>
                  <a:pt x="355619" y="34240"/>
                  <a:pt x="573302" y="0"/>
                </a:cubicBezTo>
                <a:cubicBezTo>
                  <a:pt x="790985" y="-34240"/>
                  <a:pt x="1087525" y="5409"/>
                  <a:pt x="1222672" y="0"/>
                </a:cubicBezTo>
                <a:cubicBezTo>
                  <a:pt x="1357819" y="-5409"/>
                  <a:pt x="1504203" y="48970"/>
                  <a:pt x="1663317" y="0"/>
                </a:cubicBezTo>
                <a:cubicBezTo>
                  <a:pt x="1822432" y="-48970"/>
                  <a:pt x="2148896" y="58340"/>
                  <a:pt x="2312688" y="0"/>
                </a:cubicBezTo>
                <a:cubicBezTo>
                  <a:pt x="2476480" y="-58340"/>
                  <a:pt x="2696259" y="12309"/>
                  <a:pt x="2962058" y="0"/>
                </a:cubicBezTo>
                <a:cubicBezTo>
                  <a:pt x="3227857" y="-12309"/>
                  <a:pt x="3239783" y="7459"/>
                  <a:pt x="3472278" y="0"/>
                </a:cubicBezTo>
                <a:cubicBezTo>
                  <a:pt x="3704773" y="-7459"/>
                  <a:pt x="3691491" y="11674"/>
                  <a:pt x="3843347" y="0"/>
                </a:cubicBezTo>
                <a:cubicBezTo>
                  <a:pt x="3995203" y="-11674"/>
                  <a:pt x="4224416" y="46466"/>
                  <a:pt x="4492718" y="0"/>
                </a:cubicBezTo>
                <a:cubicBezTo>
                  <a:pt x="4761020" y="-46466"/>
                  <a:pt x="4877240" y="56235"/>
                  <a:pt x="5002938" y="0"/>
                </a:cubicBezTo>
                <a:cubicBezTo>
                  <a:pt x="5128636" y="-56235"/>
                  <a:pt x="5232102" y="49466"/>
                  <a:pt x="5443582" y="0"/>
                </a:cubicBezTo>
                <a:cubicBezTo>
                  <a:pt x="5655062" y="-49466"/>
                  <a:pt x="5823934" y="13859"/>
                  <a:pt x="6092953" y="0"/>
                </a:cubicBezTo>
                <a:cubicBezTo>
                  <a:pt x="6361972" y="-13859"/>
                  <a:pt x="6823815" y="4989"/>
                  <a:pt x="7020625" y="0"/>
                </a:cubicBezTo>
                <a:cubicBezTo>
                  <a:pt x="7048825" y="-4124"/>
                  <a:pt x="7075779" y="26428"/>
                  <a:pt x="7083707" y="63082"/>
                </a:cubicBezTo>
                <a:cubicBezTo>
                  <a:pt x="7086722" y="148245"/>
                  <a:pt x="7060147" y="274315"/>
                  <a:pt x="7083707" y="408671"/>
                </a:cubicBezTo>
                <a:cubicBezTo>
                  <a:pt x="7107267" y="543027"/>
                  <a:pt x="7048378" y="637425"/>
                  <a:pt x="7083707" y="754260"/>
                </a:cubicBezTo>
                <a:cubicBezTo>
                  <a:pt x="7080578" y="796687"/>
                  <a:pt x="7056653" y="820312"/>
                  <a:pt x="7020625" y="817342"/>
                </a:cubicBezTo>
                <a:cubicBezTo>
                  <a:pt x="6665430" y="881312"/>
                  <a:pt x="6565149" y="767095"/>
                  <a:pt x="6301679" y="817342"/>
                </a:cubicBezTo>
                <a:cubicBezTo>
                  <a:pt x="6038209" y="867589"/>
                  <a:pt x="6003417" y="810612"/>
                  <a:pt x="5791459" y="817342"/>
                </a:cubicBezTo>
                <a:cubicBezTo>
                  <a:pt x="5579501" y="824072"/>
                  <a:pt x="5412864" y="783261"/>
                  <a:pt x="5072513" y="817342"/>
                </a:cubicBezTo>
                <a:cubicBezTo>
                  <a:pt x="4732162" y="851423"/>
                  <a:pt x="4682808" y="755697"/>
                  <a:pt x="4423142" y="817342"/>
                </a:cubicBezTo>
                <a:cubicBezTo>
                  <a:pt x="4163476" y="878987"/>
                  <a:pt x="4089021" y="740004"/>
                  <a:pt x="3773772" y="817342"/>
                </a:cubicBezTo>
                <a:cubicBezTo>
                  <a:pt x="3458523" y="894680"/>
                  <a:pt x="3415020" y="789212"/>
                  <a:pt x="3124401" y="817342"/>
                </a:cubicBezTo>
                <a:cubicBezTo>
                  <a:pt x="2833782" y="845472"/>
                  <a:pt x="2772482" y="776113"/>
                  <a:pt x="2544606" y="817342"/>
                </a:cubicBezTo>
                <a:cubicBezTo>
                  <a:pt x="2316730" y="858571"/>
                  <a:pt x="2349591" y="801881"/>
                  <a:pt x="2173537" y="817342"/>
                </a:cubicBezTo>
                <a:cubicBezTo>
                  <a:pt x="1997483" y="832803"/>
                  <a:pt x="1908491" y="784254"/>
                  <a:pt x="1802468" y="817342"/>
                </a:cubicBezTo>
                <a:cubicBezTo>
                  <a:pt x="1696445" y="850430"/>
                  <a:pt x="1350187" y="738957"/>
                  <a:pt x="1083522" y="817342"/>
                </a:cubicBezTo>
                <a:cubicBezTo>
                  <a:pt x="816857" y="895727"/>
                  <a:pt x="470230" y="699138"/>
                  <a:pt x="63082" y="817342"/>
                </a:cubicBezTo>
                <a:cubicBezTo>
                  <a:pt x="29362" y="808228"/>
                  <a:pt x="-7681" y="788635"/>
                  <a:pt x="0" y="754260"/>
                </a:cubicBezTo>
                <a:cubicBezTo>
                  <a:pt x="-3776" y="642019"/>
                  <a:pt x="33858" y="517203"/>
                  <a:pt x="0" y="408671"/>
                </a:cubicBezTo>
                <a:cubicBezTo>
                  <a:pt x="-33858" y="300139"/>
                  <a:pt x="39202" y="143027"/>
                  <a:pt x="0" y="63082"/>
                </a:cubicBezTo>
                <a:close/>
              </a:path>
              <a:path w="7083707" h="817342" stroke="0" extrusionOk="0">
                <a:moveTo>
                  <a:pt x="0" y="63082"/>
                </a:moveTo>
                <a:cubicBezTo>
                  <a:pt x="-473" y="22563"/>
                  <a:pt x="32758" y="-6165"/>
                  <a:pt x="63082" y="0"/>
                </a:cubicBezTo>
                <a:cubicBezTo>
                  <a:pt x="234711" y="-31926"/>
                  <a:pt x="381268" y="38281"/>
                  <a:pt x="503726" y="0"/>
                </a:cubicBezTo>
                <a:cubicBezTo>
                  <a:pt x="626184" y="-38281"/>
                  <a:pt x="800438" y="44796"/>
                  <a:pt x="944371" y="0"/>
                </a:cubicBezTo>
                <a:cubicBezTo>
                  <a:pt x="1088304" y="-44796"/>
                  <a:pt x="1158389" y="19290"/>
                  <a:pt x="1315440" y="0"/>
                </a:cubicBezTo>
                <a:cubicBezTo>
                  <a:pt x="1472491" y="-19290"/>
                  <a:pt x="1727532" y="28824"/>
                  <a:pt x="1964810" y="0"/>
                </a:cubicBezTo>
                <a:cubicBezTo>
                  <a:pt x="2202088" y="-28824"/>
                  <a:pt x="2173510" y="21470"/>
                  <a:pt x="2335879" y="0"/>
                </a:cubicBezTo>
                <a:cubicBezTo>
                  <a:pt x="2498248" y="-21470"/>
                  <a:pt x="2840549" y="82159"/>
                  <a:pt x="3054825" y="0"/>
                </a:cubicBezTo>
                <a:cubicBezTo>
                  <a:pt x="3269101" y="-82159"/>
                  <a:pt x="3504891" y="53747"/>
                  <a:pt x="3773772" y="0"/>
                </a:cubicBezTo>
                <a:cubicBezTo>
                  <a:pt x="4042653" y="-53747"/>
                  <a:pt x="4172903" y="49830"/>
                  <a:pt x="4353567" y="0"/>
                </a:cubicBezTo>
                <a:cubicBezTo>
                  <a:pt x="4534232" y="-49830"/>
                  <a:pt x="4731807" y="4387"/>
                  <a:pt x="4863787" y="0"/>
                </a:cubicBezTo>
                <a:cubicBezTo>
                  <a:pt x="4995767" y="-4387"/>
                  <a:pt x="5422928" y="34964"/>
                  <a:pt x="5582733" y="0"/>
                </a:cubicBezTo>
                <a:cubicBezTo>
                  <a:pt x="5742538" y="-34964"/>
                  <a:pt x="5919660" y="26199"/>
                  <a:pt x="6232103" y="0"/>
                </a:cubicBezTo>
                <a:cubicBezTo>
                  <a:pt x="6544546" y="-26199"/>
                  <a:pt x="6758760" y="79062"/>
                  <a:pt x="7020625" y="0"/>
                </a:cubicBezTo>
                <a:cubicBezTo>
                  <a:pt x="7057871" y="4758"/>
                  <a:pt x="7086849" y="28656"/>
                  <a:pt x="7083707" y="63082"/>
                </a:cubicBezTo>
                <a:cubicBezTo>
                  <a:pt x="7102137" y="175240"/>
                  <a:pt x="7077367" y="317816"/>
                  <a:pt x="7083707" y="415583"/>
                </a:cubicBezTo>
                <a:cubicBezTo>
                  <a:pt x="7090047" y="513350"/>
                  <a:pt x="7048218" y="683239"/>
                  <a:pt x="7083707" y="754260"/>
                </a:cubicBezTo>
                <a:cubicBezTo>
                  <a:pt x="7090922" y="783190"/>
                  <a:pt x="7059988" y="810726"/>
                  <a:pt x="7020625" y="817342"/>
                </a:cubicBezTo>
                <a:cubicBezTo>
                  <a:pt x="6739757" y="852470"/>
                  <a:pt x="6608642" y="748073"/>
                  <a:pt x="6440830" y="817342"/>
                </a:cubicBezTo>
                <a:cubicBezTo>
                  <a:pt x="6273018" y="886611"/>
                  <a:pt x="6174347" y="807911"/>
                  <a:pt x="6000185" y="817342"/>
                </a:cubicBezTo>
                <a:cubicBezTo>
                  <a:pt x="5826023" y="826773"/>
                  <a:pt x="5692729" y="803842"/>
                  <a:pt x="5489966" y="817342"/>
                </a:cubicBezTo>
                <a:cubicBezTo>
                  <a:pt x="5287203" y="830842"/>
                  <a:pt x="5087982" y="753310"/>
                  <a:pt x="4840595" y="817342"/>
                </a:cubicBezTo>
                <a:cubicBezTo>
                  <a:pt x="4593208" y="881374"/>
                  <a:pt x="4536882" y="804302"/>
                  <a:pt x="4260800" y="817342"/>
                </a:cubicBezTo>
                <a:cubicBezTo>
                  <a:pt x="3984718" y="830382"/>
                  <a:pt x="3962953" y="756204"/>
                  <a:pt x="3681004" y="817342"/>
                </a:cubicBezTo>
                <a:cubicBezTo>
                  <a:pt x="3399055" y="878480"/>
                  <a:pt x="3264041" y="810202"/>
                  <a:pt x="3101209" y="817342"/>
                </a:cubicBezTo>
                <a:cubicBezTo>
                  <a:pt x="2938378" y="824482"/>
                  <a:pt x="2895592" y="776922"/>
                  <a:pt x="2730140" y="817342"/>
                </a:cubicBezTo>
                <a:cubicBezTo>
                  <a:pt x="2564688" y="857762"/>
                  <a:pt x="2235394" y="804933"/>
                  <a:pt x="2080769" y="817342"/>
                </a:cubicBezTo>
                <a:cubicBezTo>
                  <a:pt x="1926144" y="829751"/>
                  <a:pt x="1629973" y="787560"/>
                  <a:pt x="1500974" y="817342"/>
                </a:cubicBezTo>
                <a:cubicBezTo>
                  <a:pt x="1371975" y="847124"/>
                  <a:pt x="1102503" y="771200"/>
                  <a:pt x="921179" y="817342"/>
                </a:cubicBezTo>
                <a:cubicBezTo>
                  <a:pt x="739855" y="863484"/>
                  <a:pt x="391013" y="807737"/>
                  <a:pt x="63082" y="817342"/>
                </a:cubicBezTo>
                <a:cubicBezTo>
                  <a:pt x="29488" y="817413"/>
                  <a:pt x="2334" y="790025"/>
                  <a:pt x="0" y="754260"/>
                </a:cubicBezTo>
                <a:cubicBezTo>
                  <a:pt x="-5456" y="676802"/>
                  <a:pt x="37179" y="512535"/>
                  <a:pt x="0" y="415583"/>
                </a:cubicBezTo>
                <a:cubicBezTo>
                  <a:pt x="-37179" y="318631"/>
                  <a:pt x="32660" y="207023"/>
                  <a:pt x="0" y="6308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 can we use all 2756 descriptors provided by PaDEL?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8D5B8-1AF7-729E-7800-5DCE3648AEB1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6</a:t>
            </a:fld>
            <a:endParaRPr lang="en-US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3309D82-1FEE-0359-1C69-026632428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BDB2FF-04DF-AB49-3B11-B63DB5B2A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DCCD83-0990-BC26-FDD0-00DCBF0628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27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1A11245-017F-0694-A6FD-96DB99890028}"/>
              </a:ext>
            </a:extLst>
          </p:cNvPr>
          <p:cNvSpPr/>
          <p:nvPr/>
        </p:nvSpPr>
        <p:spPr>
          <a:xfrm>
            <a:off x="4448714" y="853480"/>
            <a:ext cx="7531795" cy="5509998"/>
          </a:xfrm>
          <a:custGeom>
            <a:avLst/>
            <a:gdLst>
              <a:gd name="connsiteX0" fmla="*/ 0 w 7531795"/>
              <a:gd name="connsiteY0" fmla="*/ 712112 h 5509998"/>
              <a:gd name="connsiteX1" fmla="*/ 712112 w 7531795"/>
              <a:gd name="connsiteY1" fmla="*/ 0 h 5509998"/>
              <a:gd name="connsiteX2" fmla="*/ 1267346 w 7531795"/>
              <a:gd name="connsiteY2" fmla="*/ 0 h 5509998"/>
              <a:gd name="connsiteX3" fmla="*/ 1700428 w 7531795"/>
              <a:gd name="connsiteY3" fmla="*/ 0 h 5509998"/>
              <a:gd name="connsiteX4" fmla="*/ 2316737 w 7531795"/>
              <a:gd name="connsiteY4" fmla="*/ 0 h 5509998"/>
              <a:gd name="connsiteX5" fmla="*/ 2749820 w 7531795"/>
              <a:gd name="connsiteY5" fmla="*/ 0 h 5509998"/>
              <a:gd name="connsiteX6" fmla="*/ 3243978 w 7531795"/>
              <a:gd name="connsiteY6" fmla="*/ 0 h 5509998"/>
              <a:gd name="connsiteX7" fmla="*/ 3677060 w 7531795"/>
              <a:gd name="connsiteY7" fmla="*/ 0 h 5509998"/>
              <a:gd name="connsiteX8" fmla="*/ 4049067 w 7531795"/>
              <a:gd name="connsiteY8" fmla="*/ 0 h 5509998"/>
              <a:gd name="connsiteX9" fmla="*/ 4421073 w 7531795"/>
              <a:gd name="connsiteY9" fmla="*/ 0 h 5509998"/>
              <a:gd name="connsiteX10" fmla="*/ 4854156 w 7531795"/>
              <a:gd name="connsiteY10" fmla="*/ 0 h 5509998"/>
              <a:gd name="connsiteX11" fmla="*/ 5470465 w 7531795"/>
              <a:gd name="connsiteY11" fmla="*/ 0 h 5509998"/>
              <a:gd name="connsiteX12" fmla="*/ 5903547 w 7531795"/>
              <a:gd name="connsiteY12" fmla="*/ 0 h 5509998"/>
              <a:gd name="connsiteX13" fmla="*/ 6819683 w 7531795"/>
              <a:gd name="connsiteY13" fmla="*/ 0 h 5509998"/>
              <a:gd name="connsiteX14" fmla="*/ 7531795 w 7531795"/>
              <a:gd name="connsiteY14" fmla="*/ 712112 h 5509998"/>
              <a:gd name="connsiteX15" fmla="*/ 7531795 w 7531795"/>
              <a:gd name="connsiteY15" fmla="*/ 1295794 h 5509998"/>
              <a:gd name="connsiteX16" fmla="*/ 7531795 w 7531795"/>
              <a:gd name="connsiteY16" fmla="*/ 1920334 h 5509998"/>
              <a:gd name="connsiteX17" fmla="*/ 7531795 w 7531795"/>
              <a:gd name="connsiteY17" fmla="*/ 2504016 h 5509998"/>
              <a:gd name="connsiteX18" fmla="*/ 7531795 w 7531795"/>
              <a:gd name="connsiteY18" fmla="*/ 2965125 h 5509998"/>
              <a:gd name="connsiteX19" fmla="*/ 7531795 w 7531795"/>
              <a:gd name="connsiteY19" fmla="*/ 3426233 h 5509998"/>
              <a:gd name="connsiteX20" fmla="*/ 7531795 w 7531795"/>
              <a:gd name="connsiteY20" fmla="*/ 4091631 h 5509998"/>
              <a:gd name="connsiteX21" fmla="*/ 7531795 w 7531795"/>
              <a:gd name="connsiteY21" fmla="*/ 4797886 h 5509998"/>
              <a:gd name="connsiteX22" fmla="*/ 6819683 w 7531795"/>
              <a:gd name="connsiteY22" fmla="*/ 5509998 h 5509998"/>
              <a:gd name="connsiteX23" fmla="*/ 6264449 w 7531795"/>
              <a:gd name="connsiteY23" fmla="*/ 5509998 h 5509998"/>
              <a:gd name="connsiteX24" fmla="*/ 5770291 w 7531795"/>
              <a:gd name="connsiteY24" fmla="*/ 5509998 h 5509998"/>
              <a:gd name="connsiteX25" fmla="*/ 5276133 w 7531795"/>
              <a:gd name="connsiteY25" fmla="*/ 5509998 h 5509998"/>
              <a:gd name="connsiteX26" fmla="*/ 4843051 w 7531795"/>
              <a:gd name="connsiteY26" fmla="*/ 5509998 h 5509998"/>
              <a:gd name="connsiteX27" fmla="*/ 4165666 w 7531795"/>
              <a:gd name="connsiteY27" fmla="*/ 5509998 h 5509998"/>
              <a:gd name="connsiteX28" fmla="*/ 3488281 w 7531795"/>
              <a:gd name="connsiteY28" fmla="*/ 5509998 h 5509998"/>
              <a:gd name="connsiteX29" fmla="*/ 2933047 w 7531795"/>
              <a:gd name="connsiteY29" fmla="*/ 5509998 h 5509998"/>
              <a:gd name="connsiteX30" fmla="*/ 2377813 w 7531795"/>
              <a:gd name="connsiteY30" fmla="*/ 5509998 h 5509998"/>
              <a:gd name="connsiteX31" fmla="*/ 1883655 w 7531795"/>
              <a:gd name="connsiteY31" fmla="*/ 5509998 h 5509998"/>
              <a:gd name="connsiteX32" fmla="*/ 1328421 w 7531795"/>
              <a:gd name="connsiteY32" fmla="*/ 5509998 h 5509998"/>
              <a:gd name="connsiteX33" fmla="*/ 712112 w 7531795"/>
              <a:gd name="connsiteY33" fmla="*/ 5509998 h 5509998"/>
              <a:gd name="connsiteX34" fmla="*/ 0 w 7531795"/>
              <a:gd name="connsiteY34" fmla="*/ 4797886 h 5509998"/>
              <a:gd name="connsiteX35" fmla="*/ 0 w 7531795"/>
              <a:gd name="connsiteY35" fmla="*/ 4295919 h 5509998"/>
              <a:gd name="connsiteX36" fmla="*/ 0 w 7531795"/>
              <a:gd name="connsiteY36" fmla="*/ 3753095 h 5509998"/>
              <a:gd name="connsiteX37" fmla="*/ 0 w 7531795"/>
              <a:gd name="connsiteY37" fmla="*/ 3251129 h 5509998"/>
              <a:gd name="connsiteX38" fmla="*/ 0 w 7531795"/>
              <a:gd name="connsiteY38" fmla="*/ 2585731 h 5509998"/>
              <a:gd name="connsiteX39" fmla="*/ 0 w 7531795"/>
              <a:gd name="connsiteY39" fmla="*/ 2002049 h 5509998"/>
              <a:gd name="connsiteX40" fmla="*/ 0 w 7531795"/>
              <a:gd name="connsiteY40" fmla="*/ 1377509 h 5509998"/>
              <a:gd name="connsiteX41" fmla="*/ 0 w 7531795"/>
              <a:gd name="connsiteY41" fmla="*/ 712112 h 550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531795" h="5509998" fill="none" extrusionOk="0">
                <a:moveTo>
                  <a:pt x="0" y="712112"/>
                </a:moveTo>
                <a:cubicBezTo>
                  <a:pt x="42419" y="247552"/>
                  <a:pt x="350097" y="-5411"/>
                  <a:pt x="712112" y="0"/>
                </a:cubicBezTo>
                <a:cubicBezTo>
                  <a:pt x="936846" y="-8430"/>
                  <a:pt x="997853" y="40922"/>
                  <a:pt x="1267346" y="0"/>
                </a:cubicBezTo>
                <a:cubicBezTo>
                  <a:pt x="1536839" y="-40922"/>
                  <a:pt x="1512931" y="45765"/>
                  <a:pt x="1700428" y="0"/>
                </a:cubicBezTo>
                <a:cubicBezTo>
                  <a:pt x="1887925" y="-45765"/>
                  <a:pt x="2073347" y="13875"/>
                  <a:pt x="2316737" y="0"/>
                </a:cubicBezTo>
                <a:cubicBezTo>
                  <a:pt x="2560127" y="-13875"/>
                  <a:pt x="2591268" y="18942"/>
                  <a:pt x="2749820" y="0"/>
                </a:cubicBezTo>
                <a:cubicBezTo>
                  <a:pt x="2908372" y="-18942"/>
                  <a:pt x="3127154" y="22905"/>
                  <a:pt x="3243978" y="0"/>
                </a:cubicBezTo>
                <a:cubicBezTo>
                  <a:pt x="3360802" y="-22905"/>
                  <a:pt x="3553212" y="30331"/>
                  <a:pt x="3677060" y="0"/>
                </a:cubicBezTo>
                <a:cubicBezTo>
                  <a:pt x="3800908" y="-30331"/>
                  <a:pt x="3955244" y="43015"/>
                  <a:pt x="4049067" y="0"/>
                </a:cubicBezTo>
                <a:cubicBezTo>
                  <a:pt x="4142890" y="-43015"/>
                  <a:pt x="4331026" y="25719"/>
                  <a:pt x="4421073" y="0"/>
                </a:cubicBezTo>
                <a:cubicBezTo>
                  <a:pt x="4511120" y="-25719"/>
                  <a:pt x="4658503" y="2495"/>
                  <a:pt x="4854156" y="0"/>
                </a:cubicBezTo>
                <a:cubicBezTo>
                  <a:pt x="5049809" y="-2495"/>
                  <a:pt x="5249550" y="19002"/>
                  <a:pt x="5470465" y="0"/>
                </a:cubicBezTo>
                <a:cubicBezTo>
                  <a:pt x="5691380" y="-19002"/>
                  <a:pt x="5745321" y="28914"/>
                  <a:pt x="5903547" y="0"/>
                </a:cubicBezTo>
                <a:cubicBezTo>
                  <a:pt x="6061773" y="-28914"/>
                  <a:pt x="6451705" y="10278"/>
                  <a:pt x="6819683" y="0"/>
                </a:cubicBezTo>
                <a:cubicBezTo>
                  <a:pt x="7314787" y="-56346"/>
                  <a:pt x="7557618" y="309005"/>
                  <a:pt x="7531795" y="712112"/>
                </a:cubicBezTo>
                <a:cubicBezTo>
                  <a:pt x="7567460" y="958444"/>
                  <a:pt x="7499357" y="1125427"/>
                  <a:pt x="7531795" y="1295794"/>
                </a:cubicBezTo>
                <a:cubicBezTo>
                  <a:pt x="7564233" y="1466161"/>
                  <a:pt x="7463715" y="1768961"/>
                  <a:pt x="7531795" y="1920334"/>
                </a:cubicBezTo>
                <a:cubicBezTo>
                  <a:pt x="7599875" y="2071707"/>
                  <a:pt x="7514800" y="2340024"/>
                  <a:pt x="7531795" y="2504016"/>
                </a:cubicBezTo>
                <a:cubicBezTo>
                  <a:pt x="7548790" y="2668008"/>
                  <a:pt x="7480667" y="2848554"/>
                  <a:pt x="7531795" y="2965125"/>
                </a:cubicBezTo>
                <a:cubicBezTo>
                  <a:pt x="7582923" y="3081696"/>
                  <a:pt x="7530508" y="3293741"/>
                  <a:pt x="7531795" y="3426233"/>
                </a:cubicBezTo>
                <a:cubicBezTo>
                  <a:pt x="7533082" y="3558725"/>
                  <a:pt x="7463917" y="3909670"/>
                  <a:pt x="7531795" y="4091631"/>
                </a:cubicBezTo>
                <a:cubicBezTo>
                  <a:pt x="7599673" y="4273592"/>
                  <a:pt x="7452821" y="4638081"/>
                  <a:pt x="7531795" y="4797886"/>
                </a:cubicBezTo>
                <a:cubicBezTo>
                  <a:pt x="7533944" y="5173675"/>
                  <a:pt x="7144802" y="5505883"/>
                  <a:pt x="6819683" y="5509998"/>
                </a:cubicBezTo>
                <a:cubicBezTo>
                  <a:pt x="6626766" y="5534825"/>
                  <a:pt x="6516577" y="5498345"/>
                  <a:pt x="6264449" y="5509998"/>
                </a:cubicBezTo>
                <a:cubicBezTo>
                  <a:pt x="6012321" y="5521651"/>
                  <a:pt x="5940434" y="5454278"/>
                  <a:pt x="5770291" y="5509998"/>
                </a:cubicBezTo>
                <a:cubicBezTo>
                  <a:pt x="5600148" y="5565718"/>
                  <a:pt x="5451537" y="5489755"/>
                  <a:pt x="5276133" y="5509998"/>
                </a:cubicBezTo>
                <a:cubicBezTo>
                  <a:pt x="5100729" y="5530241"/>
                  <a:pt x="4962746" y="5470829"/>
                  <a:pt x="4843051" y="5509998"/>
                </a:cubicBezTo>
                <a:cubicBezTo>
                  <a:pt x="4723356" y="5549167"/>
                  <a:pt x="4326930" y="5489933"/>
                  <a:pt x="4165666" y="5509998"/>
                </a:cubicBezTo>
                <a:cubicBezTo>
                  <a:pt x="4004403" y="5530063"/>
                  <a:pt x="3709273" y="5438954"/>
                  <a:pt x="3488281" y="5509998"/>
                </a:cubicBezTo>
                <a:cubicBezTo>
                  <a:pt x="3267290" y="5581042"/>
                  <a:pt x="3057930" y="5490575"/>
                  <a:pt x="2933047" y="5509998"/>
                </a:cubicBezTo>
                <a:cubicBezTo>
                  <a:pt x="2808164" y="5529421"/>
                  <a:pt x="2573721" y="5507534"/>
                  <a:pt x="2377813" y="5509998"/>
                </a:cubicBezTo>
                <a:cubicBezTo>
                  <a:pt x="2181905" y="5512462"/>
                  <a:pt x="2017278" y="5505044"/>
                  <a:pt x="1883655" y="5509998"/>
                </a:cubicBezTo>
                <a:cubicBezTo>
                  <a:pt x="1750032" y="5514952"/>
                  <a:pt x="1547842" y="5467381"/>
                  <a:pt x="1328421" y="5509998"/>
                </a:cubicBezTo>
                <a:cubicBezTo>
                  <a:pt x="1109000" y="5552615"/>
                  <a:pt x="895166" y="5503897"/>
                  <a:pt x="712112" y="5509998"/>
                </a:cubicBezTo>
                <a:cubicBezTo>
                  <a:pt x="306826" y="5510641"/>
                  <a:pt x="24137" y="5181792"/>
                  <a:pt x="0" y="4797886"/>
                </a:cubicBezTo>
                <a:cubicBezTo>
                  <a:pt x="-28964" y="4684921"/>
                  <a:pt x="22693" y="4487223"/>
                  <a:pt x="0" y="4295919"/>
                </a:cubicBezTo>
                <a:cubicBezTo>
                  <a:pt x="-22693" y="4104615"/>
                  <a:pt x="589" y="3915337"/>
                  <a:pt x="0" y="3753095"/>
                </a:cubicBezTo>
                <a:cubicBezTo>
                  <a:pt x="-589" y="3590853"/>
                  <a:pt x="15834" y="3352960"/>
                  <a:pt x="0" y="3251129"/>
                </a:cubicBezTo>
                <a:cubicBezTo>
                  <a:pt x="-15834" y="3149298"/>
                  <a:pt x="73858" y="2724776"/>
                  <a:pt x="0" y="2585731"/>
                </a:cubicBezTo>
                <a:cubicBezTo>
                  <a:pt x="-73858" y="2446686"/>
                  <a:pt x="46618" y="2156497"/>
                  <a:pt x="0" y="2002049"/>
                </a:cubicBezTo>
                <a:cubicBezTo>
                  <a:pt x="-46618" y="1847601"/>
                  <a:pt x="70449" y="1655783"/>
                  <a:pt x="0" y="1377509"/>
                </a:cubicBezTo>
                <a:cubicBezTo>
                  <a:pt x="-70449" y="1099235"/>
                  <a:pt x="68693" y="976387"/>
                  <a:pt x="0" y="712112"/>
                </a:cubicBezTo>
                <a:close/>
              </a:path>
              <a:path w="7531795" h="5509998" stroke="0" extrusionOk="0">
                <a:moveTo>
                  <a:pt x="0" y="712112"/>
                </a:moveTo>
                <a:cubicBezTo>
                  <a:pt x="-7150" y="232913"/>
                  <a:pt x="351662" y="-44843"/>
                  <a:pt x="712112" y="0"/>
                </a:cubicBezTo>
                <a:cubicBezTo>
                  <a:pt x="847515" y="-36538"/>
                  <a:pt x="982973" y="7510"/>
                  <a:pt x="1145194" y="0"/>
                </a:cubicBezTo>
                <a:cubicBezTo>
                  <a:pt x="1307415" y="-7510"/>
                  <a:pt x="1478973" y="48742"/>
                  <a:pt x="1578277" y="0"/>
                </a:cubicBezTo>
                <a:cubicBezTo>
                  <a:pt x="1677581" y="-48742"/>
                  <a:pt x="1812489" y="25854"/>
                  <a:pt x="1950283" y="0"/>
                </a:cubicBezTo>
                <a:cubicBezTo>
                  <a:pt x="2088077" y="-25854"/>
                  <a:pt x="2297321" y="32780"/>
                  <a:pt x="2566593" y="0"/>
                </a:cubicBezTo>
                <a:cubicBezTo>
                  <a:pt x="2835865" y="-32780"/>
                  <a:pt x="2771055" y="41450"/>
                  <a:pt x="2938599" y="0"/>
                </a:cubicBezTo>
                <a:cubicBezTo>
                  <a:pt x="3106143" y="-41450"/>
                  <a:pt x="3400575" y="12583"/>
                  <a:pt x="3615984" y="0"/>
                </a:cubicBezTo>
                <a:cubicBezTo>
                  <a:pt x="3831394" y="-12583"/>
                  <a:pt x="4059313" y="79194"/>
                  <a:pt x="4293370" y="0"/>
                </a:cubicBezTo>
                <a:cubicBezTo>
                  <a:pt x="4527427" y="-79194"/>
                  <a:pt x="4654942" y="46913"/>
                  <a:pt x="4848603" y="0"/>
                </a:cubicBezTo>
                <a:cubicBezTo>
                  <a:pt x="5042264" y="-46913"/>
                  <a:pt x="5096373" y="8174"/>
                  <a:pt x="5342761" y="0"/>
                </a:cubicBezTo>
                <a:cubicBezTo>
                  <a:pt x="5589149" y="-8174"/>
                  <a:pt x="5758272" y="23243"/>
                  <a:pt x="6020146" y="0"/>
                </a:cubicBezTo>
                <a:cubicBezTo>
                  <a:pt x="6282020" y="-23243"/>
                  <a:pt x="6626789" y="52126"/>
                  <a:pt x="6819683" y="0"/>
                </a:cubicBezTo>
                <a:cubicBezTo>
                  <a:pt x="7198584" y="2733"/>
                  <a:pt x="7564180" y="304820"/>
                  <a:pt x="7531795" y="712112"/>
                </a:cubicBezTo>
                <a:cubicBezTo>
                  <a:pt x="7543308" y="906551"/>
                  <a:pt x="7528379" y="1144807"/>
                  <a:pt x="7531795" y="1377509"/>
                </a:cubicBezTo>
                <a:cubicBezTo>
                  <a:pt x="7535211" y="1610211"/>
                  <a:pt x="7523001" y="1657160"/>
                  <a:pt x="7531795" y="1920334"/>
                </a:cubicBezTo>
                <a:cubicBezTo>
                  <a:pt x="7540589" y="2183509"/>
                  <a:pt x="7523115" y="2262054"/>
                  <a:pt x="7531795" y="2381443"/>
                </a:cubicBezTo>
                <a:cubicBezTo>
                  <a:pt x="7540475" y="2500832"/>
                  <a:pt x="7520708" y="2678036"/>
                  <a:pt x="7531795" y="2883409"/>
                </a:cubicBezTo>
                <a:cubicBezTo>
                  <a:pt x="7542882" y="3088782"/>
                  <a:pt x="7474649" y="3327690"/>
                  <a:pt x="7531795" y="3467091"/>
                </a:cubicBezTo>
                <a:cubicBezTo>
                  <a:pt x="7588941" y="3606492"/>
                  <a:pt x="7511192" y="3702552"/>
                  <a:pt x="7531795" y="3928200"/>
                </a:cubicBezTo>
                <a:cubicBezTo>
                  <a:pt x="7552398" y="4153848"/>
                  <a:pt x="7428146" y="4474078"/>
                  <a:pt x="7531795" y="4797886"/>
                </a:cubicBezTo>
                <a:cubicBezTo>
                  <a:pt x="7531322" y="5226064"/>
                  <a:pt x="7263008" y="5538067"/>
                  <a:pt x="6819683" y="5509998"/>
                </a:cubicBezTo>
                <a:cubicBezTo>
                  <a:pt x="6547419" y="5576060"/>
                  <a:pt x="6410710" y="5460215"/>
                  <a:pt x="6203374" y="5509998"/>
                </a:cubicBezTo>
                <a:cubicBezTo>
                  <a:pt x="5996038" y="5559781"/>
                  <a:pt x="5855479" y="5509423"/>
                  <a:pt x="5648140" y="5509998"/>
                </a:cubicBezTo>
                <a:cubicBezTo>
                  <a:pt x="5440801" y="5510573"/>
                  <a:pt x="5210936" y="5474247"/>
                  <a:pt x="5092906" y="5509998"/>
                </a:cubicBezTo>
                <a:cubicBezTo>
                  <a:pt x="4974876" y="5545749"/>
                  <a:pt x="4821991" y="5505101"/>
                  <a:pt x="4720900" y="5509998"/>
                </a:cubicBezTo>
                <a:cubicBezTo>
                  <a:pt x="4619809" y="5514895"/>
                  <a:pt x="4306166" y="5500713"/>
                  <a:pt x="4104590" y="5509998"/>
                </a:cubicBezTo>
                <a:cubicBezTo>
                  <a:pt x="3903014" y="5519283"/>
                  <a:pt x="3665020" y="5465806"/>
                  <a:pt x="3549356" y="5509998"/>
                </a:cubicBezTo>
                <a:cubicBezTo>
                  <a:pt x="3433692" y="5554190"/>
                  <a:pt x="3253538" y="5503888"/>
                  <a:pt x="2994123" y="5509998"/>
                </a:cubicBezTo>
                <a:cubicBezTo>
                  <a:pt x="2734708" y="5516108"/>
                  <a:pt x="2610394" y="5458114"/>
                  <a:pt x="2438889" y="5509998"/>
                </a:cubicBezTo>
                <a:cubicBezTo>
                  <a:pt x="2267384" y="5561882"/>
                  <a:pt x="2021055" y="5482838"/>
                  <a:pt x="1822579" y="5509998"/>
                </a:cubicBezTo>
                <a:cubicBezTo>
                  <a:pt x="1624103" y="5537158"/>
                  <a:pt x="1457517" y="5459612"/>
                  <a:pt x="1267346" y="5509998"/>
                </a:cubicBezTo>
                <a:cubicBezTo>
                  <a:pt x="1077175" y="5560384"/>
                  <a:pt x="890041" y="5475369"/>
                  <a:pt x="712112" y="5509998"/>
                </a:cubicBezTo>
                <a:cubicBezTo>
                  <a:pt x="344266" y="5524842"/>
                  <a:pt x="-25110" y="5134893"/>
                  <a:pt x="0" y="4797886"/>
                </a:cubicBezTo>
                <a:cubicBezTo>
                  <a:pt x="-19460" y="4636629"/>
                  <a:pt x="56571" y="4415587"/>
                  <a:pt x="0" y="4295919"/>
                </a:cubicBezTo>
                <a:cubicBezTo>
                  <a:pt x="-56571" y="4176251"/>
                  <a:pt x="44679" y="3919466"/>
                  <a:pt x="0" y="3793953"/>
                </a:cubicBezTo>
                <a:cubicBezTo>
                  <a:pt x="-44679" y="3668440"/>
                  <a:pt x="33930" y="3311565"/>
                  <a:pt x="0" y="3169413"/>
                </a:cubicBezTo>
                <a:cubicBezTo>
                  <a:pt x="-33930" y="3027261"/>
                  <a:pt x="50420" y="2895154"/>
                  <a:pt x="0" y="2667447"/>
                </a:cubicBezTo>
                <a:cubicBezTo>
                  <a:pt x="-50420" y="2439740"/>
                  <a:pt x="51399" y="2331134"/>
                  <a:pt x="0" y="2042907"/>
                </a:cubicBezTo>
                <a:cubicBezTo>
                  <a:pt x="-51399" y="1754680"/>
                  <a:pt x="20438" y="1592281"/>
                  <a:pt x="0" y="1418367"/>
                </a:cubicBezTo>
                <a:cubicBezTo>
                  <a:pt x="-20438" y="1244453"/>
                  <a:pt x="11791" y="971444"/>
                  <a:pt x="0" y="71211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C8C8AC0-F039-4223-CF51-1B6F3B7A20A1}"/>
              </a:ext>
            </a:extLst>
          </p:cNvPr>
          <p:cNvSpPr/>
          <p:nvPr/>
        </p:nvSpPr>
        <p:spPr>
          <a:xfrm>
            <a:off x="193040" y="853480"/>
            <a:ext cx="4043566" cy="4027865"/>
          </a:xfrm>
          <a:custGeom>
            <a:avLst/>
            <a:gdLst>
              <a:gd name="connsiteX0" fmla="*/ 0 w 4043566"/>
              <a:gd name="connsiteY0" fmla="*/ 310871 h 4027865"/>
              <a:gd name="connsiteX1" fmla="*/ 310871 w 4043566"/>
              <a:gd name="connsiteY1" fmla="*/ 0 h 4027865"/>
              <a:gd name="connsiteX2" fmla="*/ 846957 w 4043566"/>
              <a:gd name="connsiteY2" fmla="*/ 0 h 4027865"/>
              <a:gd name="connsiteX3" fmla="*/ 1417261 w 4043566"/>
              <a:gd name="connsiteY3" fmla="*/ 0 h 4027865"/>
              <a:gd name="connsiteX4" fmla="*/ 1919128 w 4043566"/>
              <a:gd name="connsiteY4" fmla="*/ 0 h 4027865"/>
              <a:gd name="connsiteX5" fmla="*/ 2523651 w 4043566"/>
              <a:gd name="connsiteY5" fmla="*/ 0 h 4027865"/>
              <a:gd name="connsiteX6" fmla="*/ 3025518 w 4043566"/>
              <a:gd name="connsiteY6" fmla="*/ 0 h 4027865"/>
              <a:gd name="connsiteX7" fmla="*/ 3732695 w 4043566"/>
              <a:gd name="connsiteY7" fmla="*/ 0 h 4027865"/>
              <a:gd name="connsiteX8" fmla="*/ 4043566 w 4043566"/>
              <a:gd name="connsiteY8" fmla="*/ 310871 h 4027865"/>
              <a:gd name="connsiteX9" fmla="*/ 4043566 w 4043566"/>
              <a:gd name="connsiteY9" fmla="*/ 844497 h 4027865"/>
              <a:gd name="connsiteX10" fmla="*/ 4043566 w 4043566"/>
              <a:gd name="connsiteY10" fmla="*/ 1378123 h 4027865"/>
              <a:gd name="connsiteX11" fmla="*/ 4043566 w 4043566"/>
              <a:gd name="connsiteY11" fmla="*/ 1843626 h 4027865"/>
              <a:gd name="connsiteX12" fmla="*/ 4043566 w 4043566"/>
              <a:gd name="connsiteY12" fmla="*/ 2445375 h 4027865"/>
              <a:gd name="connsiteX13" fmla="*/ 4043566 w 4043566"/>
              <a:gd name="connsiteY13" fmla="*/ 2979001 h 4027865"/>
              <a:gd name="connsiteX14" fmla="*/ 4043566 w 4043566"/>
              <a:gd name="connsiteY14" fmla="*/ 3716994 h 4027865"/>
              <a:gd name="connsiteX15" fmla="*/ 3732695 w 4043566"/>
              <a:gd name="connsiteY15" fmla="*/ 4027865 h 4027865"/>
              <a:gd name="connsiteX16" fmla="*/ 3093955 w 4043566"/>
              <a:gd name="connsiteY16" fmla="*/ 4027865 h 4027865"/>
              <a:gd name="connsiteX17" fmla="*/ 2592087 w 4043566"/>
              <a:gd name="connsiteY17" fmla="*/ 4027865 h 4027865"/>
              <a:gd name="connsiteX18" fmla="*/ 2124438 w 4043566"/>
              <a:gd name="connsiteY18" fmla="*/ 4027865 h 4027865"/>
              <a:gd name="connsiteX19" fmla="*/ 1656788 w 4043566"/>
              <a:gd name="connsiteY19" fmla="*/ 4027865 h 4027865"/>
              <a:gd name="connsiteX20" fmla="*/ 1154921 w 4043566"/>
              <a:gd name="connsiteY20" fmla="*/ 4027865 h 4027865"/>
              <a:gd name="connsiteX21" fmla="*/ 310871 w 4043566"/>
              <a:gd name="connsiteY21" fmla="*/ 4027865 h 4027865"/>
              <a:gd name="connsiteX22" fmla="*/ 0 w 4043566"/>
              <a:gd name="connsiteY22" fmla="*/ 3716994 h 4027865"/>
              <a:gd name="connsiteX23" fmla="*/ 0 w 4043566"/>
              <a:gd name="connsiteY23" fmla="*/ 3251491 h 4027865"/>
              <a:gd name="connsiteX24" fmla="*/ 0 w 4043566"/>
              <a:gd name="connsiteY24" fmla="*/ 2649742 h 4027865"/>
              <a:gd name="connsiteX25" fmla="*/ 0 w 4043566"/>
              <a:gd name="connsiteY25" fmla="*/ 2047994 h 4027865"/>
              <a:gd name="connsiteX26" fmla="*/ 0 w 4043566"/>
              <a:gd name="connsiteY26" fmla="*/ 1446245 h 4027865"/>
              <a:gd name="connsiteX27" fmla="*/ 0 w 4043566"/>
              <a:gd name="connsiteY27" fmla="*/ 878558 h 4027865"/>
              <a:gd name="connsiteX28" fmla="*/ 0 w 4043566"/>
              <a:gd name="connsiteY28" fmla="*/ 310871 h 4027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043566" h="4027865" fill="none" extrusionOk="0">
                <a:moveTo>
                  <a:pt x="0" y="310871"/>
                </a:moveTo>
                <a:cubicBezTo>
                  <a:pt x="20804" y="140361"/>
                  <a:pt x="176862" y="14949"/>
                  <a:pt x="310871" y="0"/>
                </a:cubicBezTo>
                <a:cubicBezTo>
                  <a:pt x="513279" y="-25174"/>
                  <a:pt x="634135" y="42275"/>
                  <a:pt x="846957" y="0"/>
                </a:cubicBezTo>
                <a:cubicBezTo>
                  <a:pt x="1059779" y="-42275"/>
                  <a:pt x="1256129" y="2537"/>
                  <a:pt x="1417261" y="0"/>
                </a:cubicBezTo>
                <a:cubicBezTo>
                  <a:pt x="1578393" y="-2537"/>
                  <a:pt x="1741538" y="20394"/>
                  <a:pt x="1919128" y="0"/>
                </a:cubicBezTo>
                <a:cubicBezTo>
                  <a:pt x="2096718" y="-20394"/>
                  <a:pt x="2230222" y="21317"/>
                  <a:pt x="2523651" y="0"/>
                </a:cubicBezTo>
                <a:cubicBezTo>
                  <a:pt x="2817080" y="-21317"/>
                  <a:pt x="2880851" y="44785"/>
                  <a:pt x="3025518" y="0"/>
                </a:cubicBezTo>
                <a:cubicBezTo>
                  <a:pt x="3170185" y="-44785"/>
                  <a:pt x="3488988" y="345"/>
                  <a:pt x="3732695" y="0"/>
                </a:cubicBezTo>
                <a:cubicBezTo>
                  <a:pt x="3899375" y="15543"/>
                  <a:pt x="4026943" y="152270"/>
                  <a:pt x="4043566" y="310871"/>
                </a:cubicBezTo>
                <a:cubicBezTo>
                  <a:pt x="4092114" y="419478"/>
                  <a:pt x="4019908" y="701340"/>
                  <a:pt x="4043566" y="844497"/>
                </a:cubicBezTo>
                <a:cubicBezTo>
                  <a:pt x="4067224" y="987654"/>
                  <a:pt x="3997876" y="1166144"/>
                  <a:pt x="4043566" y="1378123"/>
                </a:cubicBezTo>
                <a:cubicBezTo>
                  <a:pt x="4089256" y="1590102"/>
                  <a:pt x="3996164" y="1613219"/>
                  <a:pt x="4043566" y="1843626"/>
                </a:cubicBezTo>
                <a:cubicBezTo>
                  <a:pt x="4090968" y="2074033"/>
                  <a:pt x="3989201" y="2190808"/>
                  <a:pt x="4043566" y="2445375"/>
                </a:cubicBezTo>
                <a:cubicBezTo>
                  <a:pt x="4097931" y="2699942"/>
                  <a:pt x="4040608" y="2761570"/>
                  <a:pt x="4043566" y="2979001"/>
                </a:cubicBezTo>
                <a:cubicBezTo>
                  <a:pt x="4046524" y="3196432"/>
                  <a:pt x="3990890" y="3404257"/>
                  <a:pt x="4043566" y="3716994"/>
                </a:cubicBezTo>
                <a:cubicBezTo>
                  <a:pt x="4085980" y="3906006"/>
                  <a:pt x="3908129" y="4018071"/>
                  <a:pt x="3732695" y="4027865"/>
                </a:cubicBezTo>
                <a:cubicBezTo>
                  <a:pt x="3445297" y="4079109"/>
                  <a:pt x="3381127" y="4006414"/>
                  <a:pt x="3093955" y="4027865"/>
                </a:cubicBezTo>
                <a:cubicBezTo>
                  <a:pt x="2806783" y="4049316"/>
                  <a:pt x="2730896" y="4025213"/>
                  <a:pt x="2592087" y="4027865"/>
                </a:cubicBezTo>
                <a:cubicBezTo>
                  <a:pt x="2453278" y="4030517"/>
                  <a:pt x="2314643" y="3980174"/>
                  <a:pt x="2124438" y="4027865"/>
                </a:cubicBezTo>
                <a:cubicBezTo>
                  <a:pt x="1934233" y="4075556"/>
                  <a:pt x="1767036" y="4012634"/>
                  <a:pt x="1656788" y="4027865"/>
                </a:cubicBezTo>
                <a:cubicBezTo>
                  <a:pt x="1546540" y="4043096"/>
                  <a:pt x="1376232" y="4014942"/>
                  <a:pt x="1154921" y="4027865"/>
                </a:cubicBezTo>
                <a:cubicBezTo>
                  <a:pt x="933610" y="4040788"/>
                  <a:pt x="519635" y="3950468"/>
                  <a:pt x="310871" y="4027865"/>
                </a:cubicBezTo>
                <a:cubicBezTo>
                  <a:pt x="126449" y="4034068"/>
                  <a:pt x="-11298" y="3904240"/>
                  <a:pt x="0" y="3716994"/>
                </a:cubicBezTo>
                <a:cubicBezTo>
                  <a:pt x="-4659" y="3557082"/>
                  <a:pt x="26232" y="3375260"/>
                  <a:pt x="0" y="3251491"/>
                </a:cubicBezTo>
                <a:cubicBezTo>
                  <a:pt x="-26232" y="3127722"/>
                  <a:pt x="35858" y="2866660"/>
                  <a:pt x="0" y="2649742"/>
                </a:cubicBezTo>
                <a:cubicBezTo>
                  <a:pt x="-35858" y="2432824"/>
                  <a:pt x="24204" y="2288627"/>
                  <a:pt x="0" y="2047994"/>
                </a:cubicBezTo>
                <a:cubicBezTo>
                  <a:pt x="-24204" y="1807361"/>
                  <a:pt x="8896" y="1665162"/>
                  <a:pt x="0" y="1446245"/>
                </a:cubicBezTo>
                <a:cubicBezTo>
                  <a:pt x="-8896" y="1227328"/>
                  <a:pt x="6869" y="1113137"/>
                  <a:pt x="0" y="878558"/>
                </a:cubicBezTo>
                <a:cubicBezTo>
                  <a:pt x="-6869" y="643979"/>
                  <a:pt x="47284" y="483793"/>
                  <a:pt x="0" y="310871"/>
                </a:cubicBezTo>
                <a:close/>
              </a:path>
              <a:path w="4043566" h="4027865" stroke="0" extrusionOk="0">
                <a:moveTo>
                  <a:pt x="0" y="310871"/>
                </a:moveTo>
                <a:cubicBezTo>
                  <a:pt x="-2849" y="104957"/>
                  <a:pt x="163384" y="-33048"/>
                  <a:pt x="310871" y="0"/>
                </a:cubicBezTo>
                <a:cubicBezTo>
                  <a:pt x="510383" y="-38524"/>
                  <a:pt x="569424" y="5408"/>
                  <a:pt x="812739" y="0"/>
                </a:cubicBezTo>
                <a:cubicBezTo>
                  <a:pt x="1056054" y="-5408"/>
                  <a:pt x="1088621" y="59771"/>
                  <a:pt x="1314606" y="0"/>
                </a:cubicBezTo>
                <a:cubicBezTo>
                  <a:pt x="1540591" y="-59771"/>
                  <a:pt x="1556432" y="30566"/>
                  <a:pt x="1782255" y="0"/>
                </a:cubicBezTo>
                <a:cubicBezTo>
                  <a:pt x="2008078" y="-30566"/>
                  <a:pt x="2233581" y="53361"/>
                  <a:pt x="2386778" y="0"/>
                </a:cubicBezTo>
                <a:cubicBezTo>
                  <a:pt x="2539975" y="-53361"/>
                  <a:pt x="2634148" y="40210"/>
                  <a:pt x="2854427" y="0"/>
                </a:cubicBezTo>
                <a:cubicBezTo>
                  <a:pt x="3074706" y="-40210"/>
                  <a:pt x="3471232" y="456"/>
                  <a:pt x="3732695" y="0"/>
                </a:cubicBezTo>
                <a:cubicBezTo>
                  <a:pt x="3908391" y="-11264"/>
                  <a:pt x="4042833" y="151740"/>
                  <a:pt x="4043566" y="310871"/>
                </a:cubicBezTo>
                <a:cubicBezTo>
                  <a:pt x="4087392" y="427856"/>
                  <a:pt x="3997764" y="602588"/>
                  <a:pt x="4043566" y="776374"/>
                </a:cubicBezTo>
                <a:cubicBezTo>
                  <a:pt x="4089368" y="950160"/>
                  <a:pt x="3973346" y="1140661"/>
                  <a:pt x="4043566" y="1412184"/>
                </a:cubicBezTo>
                <a:cubicBezTo>
                  <a:pt x="4113786" y="1683707"/>
                  <a:pt x="3991541" y="1757154"/>
                  <a:pt x="4043566" y="2013933"/>
                </a:cubicBezTo>
                <a:cubicBezTo>
                  <a:pt x="4095591" y="2270712"/>
                  <a:pt x="3986339" y="2420891"/>
                  <a:pt x="4043566" y="2649742"/>
                </a:cubicBezTo>
                <a:cubicBezTo>
                  <a:pt x="4100793" y="2878593"/>
                  <a:pt x="4017930" y="2934720"/>
                  <a:pt x="4043566" y="3149307"/>
                </a:cubicBezTo>
                <a:cubicBezTo>
                  <a:pt x="4069202" y="3363894"/>
                  <a:pt x="4031902" y="3583543"/>
                  <a:pt x="4043566" y="3716994"/>
                </a:cubicBezTo>
                <a:cubicBezTo>
                  <a:pt x="4073423" y="3869055"/>
                  <a:pt x="3925783" y="4012949"/>
                  <a:pt x="3732695" y="4027865"/>
                </a:cubicBezTo>
                <a:cubicBezTo>
                  <a:pt x="3585253" y="4077935"/>
                  <a:pt x="3384341" y="4019410"/>
                  <a:pt x="3265046" y="4027865"/>
                </a:cubicBezTo>
                <a:cubicBezTo>
                  <a:pt x="3145751" y="4036320"/>
                  <a:pt x="2841187" y="3990031"/>
                  <a:pt x="2694742" y="4027865"/>
                </a:cubicBezTo>
                <a:cubicBezTo>
                  <a:pt x="2548297" y="4065699"/>
                  <a:pt x="2396572" y="4015131"/>
                  <a:pt x="2227092" y="4027865"/>
                </a:cubicBezTo>
                <a:cubicBezTo>
                  <a:pt x="2057612" y="4040599"/>
                  <a:pt x="1918835" y="4020958"/>
                  <a:pt x="1725225" y="4027865"/>
                </a:cubicBezTo>
                <a:cubicBezTo>
                  <a:pt x="1531615" y="4034772"/>
                  <a:pt x="1417172" y="4010851"/>
                  <a:pt x="1189139" y="4027865"/>
                </a:cubicBezTo>
                <a:cubicBezTo>
                  <a:pt x="961106" y="4044879"/>
                  <a:pt x="656461" y="3977858"/>
                  <a:pt x="310871" y="4027865"/>
                </a:cubicBezTo>
                <a:cubicBezTo>
                  <a:pt x="147778" y="4035673"/>
                  <a:pt x="-13216" y="3905688"/>
                  <a:pt x="0" y="3716994"/>
                </a:cubicBezTo>
                <a:cubicBezTo>
                  <a:pt x="-5383" y="3507693"/>
                  <a:pt x="23709" y="3437231"/>
                  <a:pt x="0" y="3217429"/>
                </a:cubicBezTo>
                <a:cubicBezTo>
                  <a:pt x="-23709" y="2997628"/>
                  <a:pt x="40334" y="2935195"/>
                  <a:pt x="0" y="2751926"/>
                </a:cubicBezTo>
                <a:cubicBezTo>
                  <a:pt x="-40334" y="2568657"/>
                  <a:pt x="16853" y="2358942"/>
                  <a:pt x="0" y="2150177"/>
                </a:cubicBezTo>
                <a:cubicBezTo>
                  <a:pt x="-16853" y="1941412"/>
                  <a:pt x="34404" y="1864508"/>
                  <a:pt x="0" y="1582490"/>
                </a:cubicBezTo>
                <a:cubicBezTo>
                  <a:pt x="-34404" y="1300472"/>
                  <a:pt x="33620" y="1140416"/>
                  <a:pt x="0" y="1014803"/>
                </a:cubicBezTo>
                <a:cubicBezTo>
                  <a:pt x="-33620" y="889190"/>
                  <a:pt x="14993" y="653146"/>
                  <a:pt x="0" y="31087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Descriptors selection and normalization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5B56127-D7F7-5C28-A463-E4C0FC337074}"/>
              </a:ext>
            </a:extLst>
          </p:cNvPr>
          <p:cNvSpPr/>
          <p:nvPr/>
        </p:nvSpPr>
        <p:spPr>
          <a:xfrm>
            <a:off x="4569029" y="1807899"/>
            <a:ext cx="2264403" cy="945461"/>
          </a:xfrm>
          <a:custGeom>
            <a:avLst/>
            <a:gdLst>
              <a:gd name="connsiteX0" fmla="*/ 0 w 2264403"/>
              <a:gd name="connsiteY0" fmla="*/ 157580 h 945461"/>
              <a:gd name="connsiteX1" fmla="*/ 157580 w 2264403"/>
              <a:gd name="connsiteY1" fmla="*/ 0 h 945461"/>
              <a:gd name="connsiteX2" fmla="*/ 664383 w 2264403"/>
              <a:gd name="connsiteY2" fmla="*/ 0 h 945461"/>
              <a:gd name="connsiteX3" fmla="*/ 1171186 w 2264403"/>
              <a:gd name="connsiteY3" fmla="*/ 0 h 945461"/>
              <a:gd name="connsiteX4" fmla="*/ 1658497 w 2264403"/>
              <a:gd name="connsiteY4" fmla="*/ 0 h 945461"/>
              <a:gd name="connsiteX5" fmla="*/ 2106823 w 2264403"/>
              <a:gd name="connsiteY5" fmla="*/ 0 h 945461"/>
              <a:gd name="connsiteX6" fmla="*/ 2264403 w 2264403"/>
              <a:gd name="connsiteY6" fmla="*/ 157580 h 945461"/>
              <a:gd name="connsiteX7" fmla="*/ 2264403 w 2264403"/>
              <a:gd name="connsiteY7" fmla="*/ 460124 h 945461"/>
              <a:gd name="connsiteX8" fmla="*/ 2264403 w 2264403"/>
              <a:gd name="connsiteY8" fmla="*/ 787881 h 945461"/>
              <a:gd name="connsiteX9" fmla="*/ 2106823 w 2264403"/>
              <a:gd name="connsiteY9" fmla="*/ 945461 h 945461"/>
              <a:gd name="connsiteX10" fmla="*/ 1639005 w 2264403"/>
              <a:gd name="connsiteY10" fmla="*/ 945461 h 945461"/>
              <a:gd name="connsiteX11" fmla="*/ 1151694 w 2264403"/>
              <a:gd name="connsiteY11" fmla="*/ 945461 h 945461"/>
              <a:gd name="connsiteX12" fmla="*/ 664383 w 2264403"/>
              <a:gd name="connsiteY12" fmla="*/ 945461 h 945461"/>
              <a:gd name="connsiteX13" fmla="*/ 157580 w 2264403"/>
              <a:gd name="connsiteY13" fmla="*/ 945461 h 945461"/>
              <a:gd name="connsiteX14" fmla="*/ 0 w 2264403"/>
              <a:gd name="connsiteY14" fmla="*/ 787881 h 945461"/>
              <a:gd name="connsiteX15" fmla="*/ 0 w 2264403"/>
              <a:gd name="connsiteY15" fmla="*/ 479034 h 945461"/>
              <a:gd name="connsiteX16" fmla="*/ 0 w 2264403"/>
              <a:gd name="connsiteY16" fmla="*/ 157580 h 945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64403" h="945461" fill="none" extrusionOk="0">
                <a:moveTo>
                  <a:pt x="0" y="157580"/>
                </a:moveTo>
                <a:cubicBezTo>
                  <a:pt x="-12910" y="68406"/>
                  <a:pt x="67920" y="2393"/>
                  <a:pt x="157580" y="0"/>
                </a:cubicBezTo>
                <a:cubicBezTo>
                  <a:pt x="271752" y="-4451"/>
                  <a:pt x="435325" y="58472"/>
                  <a:pt x="664383" y="0"/>
                </a:cubicBezTo>
                <a:cubicBezTo>
                  <a:pt x="893441" y="-58472"/>
                  <a:pt x="936824" y="10102"/>
                  <a:pt x="1171186" y="0"/>
                </a:cubicBezTo>
                <a:cubicBezTo>
                  <a:pt x="1405548" y="-10102"/>
                  <a:pt x="1495814" y="20766"/>
                  <a:pt x="1658497" y="0"/>
                </a:cubicBezTo>
                <a:cubicBezTo>
                  <a:pt x="1821180" y="-20766"/>
                  <a:pt x="1982775" y="2506"/>
                  <a:pt x="2106823" y="0"/>
                </a:cubicBezTo>
                <a:cubicBezTo>
                  <a:pt x="2211040" y="-4718"/>
                  <a:pt x="2269727" y="65548"/>
                  <a:pt x="2264403" y="157580"/>
                </a:cubicBezTo>
                <a:cubicBezTo>
                  <a:pt x="2293169" y="229238"/>
                  <a:pt x="2264234" y="345902"/>
                  <a:pt x="2264403" y="460124"/>
                </a:cubicBezTo>
                <a:cubicBezTo>
                  <a:pt x="2264572" y="574346"/>
                  <a:pt x="2233584" y="647307"/>
                  <a:pt x="2264403" y="787881"/>
                </a:cubicBezTo>
                <a:cubicBezTo>
                  <a:pt x="2247513" y="877578"/>
                  <a:pt x="2200510" y="963356"/>
                  <a:pt x="2106823" y="945461"/>
                </a:cubicBezTo>
                <a:cubicBezTo>
                  <a:pt x="1936584" y="981268"/>
                  <a:pt x="1871980" y="941516"/>
                  <a:pt x="1639005" y="945461"/>
                </a:cubicBezTo>
                <a:cubicBezTo>
                  <a:pt x="1406030" y="949406"/>
                  <a:pt x="1260648" y="899830"/>
                  <a:pt x="1151694" y="945461"/>
                </a:cubicBezTo>
                <a:cubicBezTo>
                  <a:pt x="1042740" y="991092"/>
                  <a:pt x="831977" y="888143"/>
                  <a:pt x="664383" y="945461"/>
                </a:cubicBezTo>
                <a:cubicBezTo>
                  <a:pt x="496789" y="1002779"/>
                  <a:pt x="338180" y="922543"/>
                  <a:pt x="157580" y="945461"/>
                </a:cubicBezTo>
                <a:cubicBezTo>
                  <a:pt x="78804" y="940056"/>
                  <a:pt x="4992" y="889999"/>
                  <a:pt x="0" y="787881"/>
                </a:cubicBezTo>
                <a:cubicBezTo>
                  <a:pt x="-1870" y="724147"/>
                  <a:pt x="9132" y="606268"/>
                  <a:pt x="0" y="479034"/>
                </a:cubicBezTo>
                <a:cubicBezTo>
                  <a:pt x="-9132" y="351800"/>
                  <a:pt x="2519" y="241401"/>
                  <a:pt x="0" y="157580"/>
                </a:cubicBezTo>
                <a:close/>
              </a:path>
              <a:path w="2264403" h="945461" stroke="0" extrusionOk="0">
                <a:moveTo>
                  <a:pt x="0" y="157580"/>
                </a:moveTo>
                <a:cubicBezTo>
                  <a:pt x="-1410" y="53612"/>
                  <a:pt x="78922" y="-11431"/>
                  <a:pt x="157580" y="0"/>
                </a:cubicBezTo>
                <a:cubicBezTo>
                  <a:pt x="247424" y="-51120"/>
                  <a:pt x="477814" y="22480"/>
                  <a:pt x="605906" y="0"/>
                </a:cubicBezTo>
                <a:cubicBezTo>
                  <a:pt x="733998" y="-22480"/>
                  <a:pt x="857918" y="2015"/>
                  <a:pt x="1054232" y="0"/>
                </a:cubicBezTo>
                <a:cubicBezTo>
                  <a:pt x="1250546" y="-2015"/>
                  <a:pt x="1375399" y="9767"/>
                  <a:pt x="1483065" y="0"/>
                </a:cubicBezTo>
                <a:cubicBezTo>
                  <a:pt x="1590731" y="-9767"/>
                  <a:pt x="1903540" y="72337"/>
                  <a:pt x="2106823" y="0"/>
                </a:cubicBezTo>
                <a:cubicBezTo>
                  <a:pt x="2177304" y="4518"/>
                  <a:pt x="2257629" y="88864"/>
                  <a:pt x="2264403" y="157580"/>
                </a:cubicBezTo>
                <a:cubicBezTo>
                  <a:pt x="2296486" y="249218"/>
                  <a:pt x="2239989" y="371460"/>
                  <a:pt x="2264403" y="485337"/>
                </a:cubicBezTo>
                <a:cubicBezTo>
                  <a:pt x="2288817" y="599214"/>
                  <a:pt x="2255448" y="643101"/>
                  <a:pt x="2264403" y="787881"/>
                </a:cubicBezTo>
                <a:cubicBezTo>
                  <a:pt x="2270925" y="890658"/>
                  <a:pt x="2199139" y="921589"/>
                  <a:pt x="2106823" y="945461"/>
                </a:cubicBezTo>
                <a:cubicBezTo>
                  <a:pt x="1857653" y="996198"/>
                  <a:pt x="1808933" y="917488"/>
                  <a:pt x="1600020" y="945461"/>
                </a:cubicBezTo>
                <a:cubicBezTo>
                  <a:pt x="1391107" y="973434"/>
                  <a:pt x="1246738" y="940493"/>
                  <a:pt x="1073724" y="945461"/>
                </a:cubicBezTo>
                <a:cubicBezTo>
                  <a:pt x="900710" y="950429"/>
                  <a:pt x="727240" y="895971"/>
                  <a:pt x="625398" y="945461"/>
                </a:cubicBezTo>
                <a:cubicBezTo>
                  <a:pt x="523556" y="994951"/>
                  <a:pt x="347811" y="931498"/>
                  <a:pt x="157580" y="945461"/>
                </a:cubicBezTo>
                <a:cubicBezTo>
                  <a:pt x="77191" y="941096"/>
                  <a:pt x="14947" y="864491"/>
                  <a:pt x="0" y="787881"/>
                </a:cubicBezTo>
                <a:cubicBezTo>
                  <a:pt x="-26312" y="645764"/>
                  <a:pt x="33126" y="580336"/>
                  <a:pt x="0" y="491640"/>
                </a:cubicBezTo>
                <a:cubicBezTo>
                  <a:pt x="-33126" y="402944"/>
                  <a:pt x="26783" y="244695"/>
                  <a:pt x="0" y="15758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3-fold calculation for the n-alkylamide dataset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C5D8138-3195-63F4-A7F1-76FF27B56EE4}"/>
              </a:ext>
            </a:extLst>
          </p:cNvPr>
          <p:cNvSpPr/>
          <p:nvPr/>
        </p:nvSpPr>
        <p:spPr>
          <a:xfrm>
            <a:off x="7723494" y="1823814"/>
            <a:ext cx="1571366" cy="913631"/>
          </a:xfrm>
          <a:custGeom>
            <a:avLst/>
            <a:gdLst>
              <a:gd name="connsiteX0" fmla="*/ 0 w 1571366"/>
              <a:gd name="connsiteY0" fmla="*/ 152275 h 913631"/>
              <a:gd name="connsiteX1" fmla="*/ 152275 w 1571366"/>
              <a:gd name="connsiteY1" fmla="*/ 0 h 913631"/>
              <a:gd name="connsiteX2" fmla="*/ 574547 w 1571366"/>
              <a:gd name="connsiteY2" fmla="*/ 0 h 913631"/>
              <a:gd name="connsiteX3" fmla="*/ 971483 w 1571366"/>
              <a:gd name="connsiteY3" fmla="*/ 0 h 913631"/>
              <a:gd name="connsiteX4" fmla="*/ 1419091 w 1571366"/>
              <a:gd name="connsiteY4" fmla="*/ 0 h 913631"/>
              <a:gd name="connsiteX5" fmla="*/ 1571366 w 1571366"/>
              <a:gd name="connsiteY5" fmla="*/ 152275 h 913631"/>
              <a:gd name="connsiteX6" fmla="*/ 1571366 w 1571366"/>
              <a:gd name="connsiteY6" fmla="*/ 450725 h 913631"/>
              <a:gd name="connsiteX7" fmla="*/ 1571366 w 1571366"/>
              <a:gd name="connsiteY7" fmla="*/ 761356 h 913631"/>
              <a:gd name="connsiteX8" fmla="*/ 1419091 w 1571366"/>
              <a:gd name="connsiteY8" fmla="*/ 913631 h 913631"/>
              <a:gd name="connsiteX9" fmla="*/ 996819 w 1571366"/>
              <a:gd name="connsiteY9" fmla="*/ 913631 h 913631"/>
              <a:gd name="connsiteX10" fmla="*/ 574547 w 1571366"/>
              <a:gd name="connsiteY10" fmla="*/ 913631 h 913631"/>
              <a:gd name="connsiteX11" fmla="*/ 152275 w 1571366"/>
              <a:gd name="connsiteY11" fmla="*/ 913631 h 913631"/>
              <a:gd name="connsiteX12" fmla="*/ 0 w 1571366"/>
              <a:gd name="connsiteY12" fmla="*/ 761356 h 913631"/>
              <a:gd name="connsiteX13" fmla="*/ 0 w 1571366"/>
              <a:gd name="connsiteY13" fmla="*/ 462906 h 913631"/>
              <a:gd name="connsiteX14" fmla="*/ 0 w 1571366"/>
              <a:gd name="connsiteY14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71366" h="913631" fill="none" extrusionOk="0">
                <a:moveTo>
                  <a:pt x="0" y="152275"/>
                </a:moveTo>
                <a:cubicBezTo>
                  <a:pt x="18272" y="53210"/>
                  <a:pt x="72402" y="-6180"/>
                  <a:pt x="152275" y="0"/>
                </a:cubicBezTo>
                <a:cubicBezTo>
                  <a:pt x="357541" y="-31113"/>
                  <a:pt x="486670" y="3061"/>
                  <a:pt x="574547" y="0"/>
                </a:cubicBezTo>
                <a:cubicBezTo>
                  <a:pt x="662424" y="-3061"/>
                  <a:pt x="862146" y="10193"/>
                  <a:pt x="971483" y="0"/>
                </a:cubicBezTo>
                <a:cubicBezTo>
                  <a:pt x="1080820" y="-10193"/>
                  <a:pt x="1216502" y="47494"/>
                  <a:pt x="1419091" y="0"/>
                </a:cubicBezTo>
                <a:cubicBezTo>
                  <a:pt x="1501678" y="1552"/>
                  <a:pt x="1563527" y="61091"/>
                  <a:pt x="1571366" y="152275"/>
                </a:cubicBezTo>
                <a:cubicBezTo>
                  <a:pt x="1602851" y="285403"/>
                  <a:pt x="1567896" y="304429"/>
                  <a:pt x="1571366" y="450725"/>
                </a:cubicBezTo>
                <a:cubicBezTo>
                  <a:pt x="1574836" y="597021"/>
                  <a:pt x="1567355" y="634499"/>
                  <a:pt x="1571366" y="761356"/>
                </a:cubicBezTo>
                <a:cubicBezTo>
                  <a:pt x="1593488" y="854309"/>
                  <a:pt x="1488403" y="924917"/>
                  <a:pt x="1419091" y="913631"/>
                </a:cubicBezTo>
                <a:cubicBezTo>
                  <a:pt x="1271873" y="928569"/>
                  <a:pt x="1192599" y="885877"/>
                  <a:pt x="996819" y="913631"/>
                </a:cubicBezTo>
                <a:cubicBezTo>
                  <a:pt x="801039" y="941385"/>
                  <a:pt x="754006" y="882323"/>
                  <a:pt x="574547" y="913631"/>
                </a:cubicBezTo>
                <a:cubicBezTo>
                  <a:pt x="395088" y="944939"/>
                  <a:pt x="342613" y="896895"/>
                  <a:pt x="152275" y="913631"/>
                </a:cubicBezTo>
                <a:cubicBezTo>
                  <a:pt x="86772" y="914685"/>
                  <a:pt x="12007" y="850219"/>
                  <a:pt x="0" y="761356"/>
                </a:cubicBezTo>
                <a:cubicBezTo>
                  <a:pt x="-14397" y="648584"/>
                  <a:pt x="15618" y="578822"/>
                  <a:pt x="0" y="462906"/>
                </a:cubicBezTo>
                <a:cubicBezTo>
                  <a:pt x="-15618" y="346990"/>
                  <a:pt x="7429" y="257134"/>
                  <a:pt x="0" y="152275"/>
                </a:cubicBezTo>
                <a:close/>
              </a:path>
              <a:path w="1571366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251416" y="-23588"/>
                  <a:pt x="411793" y="37909"/>
                  <a:pt x="549211" y="0"/>
                </a:cubicBezTo>
                <a:cubicBezTo>
                  <a:pt x="686629" y="-37909"/>
                  <a:pt x="749003" y="44884"/>
                  <a:pt x="946146" y="0"/>
                </a:cubicBezTo>
                <a:cubicBezTo>
                  <a:pt x="1143290" y="-44884"/>
                  <a:pt x="1208983" y="55587"/>
                  <a:pt x="1419091" y="0"/>
                </a:cubicBezTo>
                <a:cubicBezTo>
                  <a:pt x="1510133" y="13240"/>
                  <a:pt x="1562324" y="65152"/>
                  <a:pt x="1571366" y="152275"/>
                </a:cubicBezTo>
                <a:cubicBezTo>
                  <a:pt x="1580937" y="244220"/>
                  <a:pt x="1549074" y="352227"/>
                  <a:pt x="1571366" y="450725"/>
                </a:cubicBezTo>
                <a:cubicBezTo>
                  <a:pt x="1593658" y="549223"/>
                  <a:pt x="1535468" y="622826"/>
                  <a:pt x="1571366" y="761356"/>
                </a:cubicBezTo>
                <a:cubicBezTo>
                  <a:pt x="1568242" y="843705"/>
                  <a:pt x="1517156" y="910226"/>
                  <a:pt x="1419091" y="913631"/>
                </a:cubicBezTo>
                <a:cubicBezTo>
                  <a:pt x="1277722" y="933946"/>
                  <a:pt x="1121035" y="903909"/>
                  <a:pt x="1034823" y="913631"/>
                </a:cubicBezTo>
                <a:cubicBezTo>
                  <a:pt x="948611" y="923353"/>
                  <a:pt x="817203" y="870159"/>
                  <a:pt x="599883" y="913631"/>
                </a:cubicBezTo>
                <a:cubicBezTo>
                  <a:pt x="382563" y="957103"/>
                  <a:pt x="365917" y="912293"/>
                  <a:pt x="152275" y="913631"/>
                </a:cubicBezTo>
                <a:cubicBezTo>
                  <a:pt x="76772" y="930625"/>
                  <a:pt x="24372" y="848655"/>
                  <a:pt x="0" y="761356"/>
                </a:cubicBezTo>
                <a:cubicBezTo>
                  <a:pt x="-28803" y="695345"/>
                  <a:pt x="24864" y="556463"/>
                  <a:pt x="0" y="450725"/>
                </a:cubicBezTo>
                <a:cubicBezTo>
                  <a:pt x="-24864" y="344987"/>
                  <a:pt x="11315" y="230384"/>
                  <a:pt x="0" y="15227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 variation between the calculations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C5DA39-9FD7-2074-A3E4-55A9D7A68DB8}"/>
              </a:ext>
            </a:extLst>
          </p:cNvPr>
          <p:cNvSpPr/>
          <p:nvPr/>
        </p:nvSpPr>
        <p:spPr>
          <a:xfrm>
            <a:off x="430217" y="1084820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17676B-DDD7-5520-2652-7C4F58406993}"/>
              </a:ext>
            </a:extLst>
          </p:cNvPr>
          <p:cNvSpPr txBox="1"/>
          <p:nvPr/>
        </p:nvSpPr>
        <p:spPr>
          <a:xfrm>
            <a:off x="193040" y="1786562"/>
            <a:ext cx="404356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n-alkylamide: 1488 compounds and their experimental r</a:t>
            </a:r>
            <a:r>
              <a:rPr lang="en-US" baseline="-25000" dirty="0"/>
              <a:t>i</a:t>
            </a:r>
            <a:endParaRPr lang="en-US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UoA: 1816 compounds and their experimental r</a:t>
            </a:r>
            <a:r>
              <a:rPr lang="en-US" baseline="-25000" dirty="0"/>
              <a:t>i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2495F6B-ADB9-F4B0-594C-12D5017812B9}"/>
              </a:ext>
            </a:extLst>
          </p:cNvPr>
          <p:cNvSpPr/>
          <p:nvPr/>
        </p:nvSpPr>
        <p:spPr>
          <a:xfrm>
            <a:off x="430217" y="3591717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used for 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8451C3-95E6-0BF7-F238-BE4FACB28FEE}"/>
              </a:ext>
            </a:extLst>
          </p:cNvPr>
          <p:cNvSpPr txBox="1"/>
          <p:nvPr/>
        </p:nvSpPr>
        <p:spPr>
          <a:xfrm>
            <a:off x="191428" y="4276452"/>
            <a:ext cx="404517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SusDat</a:t>
            </a:r>
            <a:r>
              <a:rPr lang="en-US" dirty="0"/>
              <a:t> NORMAN: 95115 compounds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BAEECC3-3F37-AF25-FF87-56FA46360195}"/>
              </a:ext>
            </a:extLst>
          </p:cNvPr>
          <p:cNvSpPr/>
          <p:nvPr/>
        </p:nvSpPr>
        <p:spPr>
          <a:xfrm>
            <a:off x="191428" y="5224240"/>
            <a:ext cx="4043566" cy="702922"/>
          </a:xfrm>
          <a:custGeom>
            <a:avLst/>
            <a:gdLst>
              <a:gd name="connsiteX0" fmla="*/ 0 w 4043566"/>
              <a:gd name="connsiteY0" fmla="*/ 54252 h 702922"/>
              <a:gd name="connsiteX1" fmla="*/ 54252 w 4043566"/>
              <a:gd name="connsiteY1" fmla="*/ 0 h 702922"/>
              <a:gd name="connsiteX2" fmla="*/ 537702 w 4043566"/>
              <a:gd name="connsiteY2" fmla="*/ 0 h 702922"/>
              <a:gd name="connsiteX3" fmla="*/ 981802 w 4043566"/>
              <a:gd name="connsiteY3" fmla="*/ 0 h 702922"/>
              <a:gd name="connsiteX4" fmla="*/ 1583305 w 4043566"/>
              <a:gd name="connsiteY4" fmla="*/ 0 h 702922"/>
              <a:gd name="connsiteX5" fmla="*/ 2145456 w 4043566"/>
              <a:gd name="connsiteY5" fmla="*/ 0 h 702922"/>
              <a:gd name="connsiteX6" fmla="*/ 2707608 w 4043566"/>
              <a:gd name="connsiteY6" fmla="*/ 0 h 702922"/>
              <a:gd name="connsiteX7" fmla="*/ 3269760 w 4043566"/>
              <a:gd name="connsiteY7" fmla="*/ 0 h 702922"/>
              <a:gd name="connsiteX8" fmla="*/ 3989314 w 4043566"/>
              <a:gd name="connsiteY8" fmla="*/ 0 h 702922"/>
              <a:gd name="connsiteX9" fmla="*/ 4043566 w 4043566"/>
              <a:gd name="connsiteY9" fmla="*/ 54252 h 702922"/>
              <a:gd name="connsiteX10" fmla="*/ 4043566 w 4043566"/>
              <a:gd name="connsiteY10" fmla="*/ 648670 h 702922"/>
              <a:gd name="connsiteX11" fmla="*/ 3989314 w 4043566"/>
              <a:gd name="connsiteY11" fmla="*/ 702922 h 702922"/>
              <a:gd name="connsiteX12" fmla="*/ 3466513 w 4043566"/>
              <a:gd name="connsiteY12" fmla="*/ 702922 h 702922"/>
              <a:gd name="connsiteX13" fmla="*/ 2865011 w 4043566"/>
              <a:gd name="connsiteY13" fmla="*/ 702922 h 702922"/>
              <a:gd name="connsiteX14" fmla="*/ 2381560 w 4043566"/>
              <a:gd name="connsiteY14" fmla="*/ 702922 h 702922"/>
              <a:gd name="connsiteX15" fmla="*/ 1780058 w 4043566"/>
              <a:gd name="connsiteY15" fmla="*/ 702922 h 702922"/>
              <a:gd name="connsiteX16" fmla="*/ 1178555 w 4043566"/>
              <a:gd name="connsiteY16" fmla="*/ 702922 h 702922"/>
              <a:gd name="connsiteX17" fmla="*/ 655754 w 4043566"/>
              <a:gd name="connsiteY17" fmla="*/ 702922 h 702922"/>
              <a:gd name="connsiteX18" fmla="*/ 54252 w 4043566"/>
              <a:gd name="connsiteY18" fmla="*/ 702922 h 702922"/>
              <a:gd name="connsiteX19" fmla="*/ 0 w 4043566"/>
              <a:gd name="connsiteY19" fmla="*/ 648670 h 702922"/>
              <a:gd name="connsiteX20" fmla="*/ 0 w 4043566"/>
              <a:gd name="connsiteY20" fmla="*/ 54252 h 70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43566" h="702922" fill="none" extrusionOk="0">
                <a:moveTo>
                  <a:pt x="0" y="54252"/>
                </a:moveTo>
                <a:cubicBezTo>
                  <a:pt x="2007" y="26112"/>
                  <a:pt x="23508" y="1005"/>
                  <a:pt x="54252" y="0"/>
                </a:cubicBezTo>
                <a:cubicBezTo>
                  <a:pt x="293736" y="-40191"/>
                  <a:pt x="412034" y="44981"/>
                  <a:pt x="537702" y="0"/>
                </a:cubicBezTo>
                <a:cubicBezTo>
                  <a:pt x="663370" y="-44981"/>
                  <a:pt x="817086" y="41675"/>
                  <a:pt x="981802" y="0"/>
                </a:cubicBezTo>
                <a:cubicBezTo>
                  <a:pt x="1146518" y="-41675"/>
                  <a:pt x="1338141" y="13043"/>
                  <a:pt x="1583305" y="0"/>
                </a:cubicBezTo>
                <a:cubicBezTo>
                  <a:pt x="1828469" y="-13043"/>
                  <a:pt x="1960310" y="40493"/>
                  <a:pt x="2145456" y="0"/>
                </a:cubicBezTo>
                <a:cubicBezTo>
                  <a:pt x="2330602" y="-40493"/>
                  <a:pt x="2499088" y="29691"/>
                  <a:pt x="2707608" y="0"/>
                </a:cubicBezTo>
                <a:cubicBezTo>
                  <a:pt x="2916128" y="-29691"/>
                  <a:pt x="3007091" y="60401"/>
                  <a:pt x="3269760" y="0"/>
                </a:cubicBezTo>
                <a:cubicBezTo>
                  <a:pt x="3532429" y="-60401"/>
                  <a:pt x="3745370" y="37295"/>
                  <a:pt x="3989314" y="0"/>
                </a:cubicBezTo>
                <a:cubicBezTo>
                  <a:pt x="4018535" y="6573"/>
                  <a:pt x="4036218" y="23300"/>
                  <a:pt x="4043566" y="54252"/>
                </a:cubicBezTo>
                <a:cubicBezTo>
                  <a:pt x="4109090" y="250716"/>
                  <a:pt x="3981727" y="467389"/>
                  <a:pt x="4043566" y="648670"/>
                </a:cubicBezTo>
                <a:cubicBezTo>
                  <a:pt x="4048193" y="675603"/>
                  <a:pt x="4019595" y="703883"/>
                  <a:pt x="3989314" y="702922"/>
                </a:cubicBezTo>
                <a:cubicBezTo>
                  <a:pt x="3807962" y="724610"/>
                  <a:pt x="3656112" y="685697"/>
                  <a:pt x="3466513" y="702922"/>
                </a:cubicBezTo>
                <a:cubicBezTo>
                  <a:pt x="3276914" y="720147"/>
                  <a:pt x="3156881" y="688364"/>
                  <a:pt x="2865011" y="702922"/>
                </a:cubicBezTo>
                <a:cubicBezTo>
                  <a:pt x="2573141" y="717480"/>
                  <a:pt x="2502265" y="679667"/>
                  <a:pt x="2381560" y="702922"/>
                </a:cubicBezTo>
                <a:cubicBezTo>
                  <a:pt x="2260855" y="726177"/>
                  <a:pt x="1958058" y="684394"/>
                  <a:pt x="1780058" y="702922"/>
                </a:cubicBezTo>
                <a:cubicBezTo>
                  <a:pt x="1602058" y="721450"/>
                  <a:pt x="1349383" y="684039"/>
                  <a:pt x="1178555" y="702922"/>
                </a:cubicBezTo>
                <a:cubicBezTo>
                  <a:pt x="1007727" y="721805"/>
                  <a:pt x="866051" y="661365"/>
                  <a:pt x="655754" y="702922"/>
                </a:cubicBezTo>
                <a:cubicBezTo>
                  <a:pt x="445457" y="744479"/>
                  <a:pt x="258085" y="698004"/>
                  <a:pt x="54252" y="702922"/>
                </a:cubicBezTo>
                <a:cubicBezTo>
                  <a:pt x="28604" y="700354"/>
                  <a:pt x="4656" y="684797"/>
                  <a:pt x="0" y="648670"/>
                </a:cubicBezTo>
                <a:cubicBezTo>
                  <a:pt x="-35477" y="443041"/>
                  <a:pt x="24240" y="312706"/>
                  <a:pt x="0" y="54252"/>
                </a:cubicBezTo>
                <a:close/>
              </a:path>
              <a:path w="4043566" h="702922" stroke="0" extrusionOk="0">
                <a:moveTo>
                  <a:pt x="0" y="54252"/>
                </a:moveTo>
                <a:cubicBezTo>
                  <a:pt x="-94" y="23162"/>
                  <a:pt x="24957" y="-912"/>
                  <a:pt x="54252" y="0"/>
                </a:cubicBezTo>
                <a:cubicBezTo>
                  <a:pt x="163514" y="-23450"/>
                  <a:pt x="424340" y="2142"/>
                  <a:pt x="537702" y="0"/>
                </a:cubicBezTo>
                <a:cubicBezTo>
                  <a:pt x="651064" y="-2142"/>
                  <a:pt x="785032" y="56362"/>
                  <a:pt x="1021153" y="0"/>
                </a:cubicBezTo>
                <a:cubicBezTo>
                  <a:pt x="1257274" y="-56362"/>
                  <a:pt x="1265589" y="48156"/>
                  <a:pt x="1465253" y="0"/>
                </a:cubicBezTo>
                <a:cubicBezTo>
                  <a:pt x="1664917" y="-48156"/>
                  <a:pt x="1784514" y="55514"/>
                  <a:pt x="2066755" y="0"/>
                </a:cubicBezTo>
                <a:cubicBezTo>
                  <a:pt x="2348996" y="-55514"/>
                  <a:pt x="2379551" y="42135"/>
                  <a:pt x="2510855" y="0"/>
                </a:cubicBezTo>
                <a:cubicBezTo>
                  <a:pt x="2642159" y="-42135"/>
                  <a:pt x="2839112" y="1589"/>
                  <a:pt x="3151708" y="0"/>
                </a:cubicBezTo>
                <a:cubicBezTo>
                  <a:pt x="3464304" y="-1589"/>
                  <a:pt x="3632119" y="21540"/>
                  <a:pt x="3989314" y="0"/>
                </a:cubicBezTo>
                <a:cubicBezTo>
                  <a:pt x="4017823" y="-815"/>
                  <a:pt x="4050696" y="22551"/>
                  <a:pt x="4043566" y="54252"/>
                </a:cubicBezTo>
                <a:cubicBezTo>
                  <a:pt x="4058321" y="277847"/>
                  <a:pt x="4006597" y="487408"/>
                  <a:pt x="4043566" y="648670"/>
                </a:cubicBezTo>
                <a:cubicBezTo>
                  <a:pt x="4041752" y="680361"/>
                  <a:pt x="4013447" y="702601"/>
                  <a:pt x="3989314" y="702922"/>
                </a:cubicBezTo>
                <a:cubicBezTo>
                  <a:pt x="3750650" y="733817"/>
                  <a:pt x="3568483" y="689769"/>
                  <a:pt x="3427162" y="702922"/>
                </a:cubicBezTo>
                <a:cubicBezTo>
                  <a:pt x="3285841" y="716075"/>
                  <a:pt x="2968726" y="660816"/>
                  <a:pt x="2786309" y="702922"/>
                </a:cubicBezTo>
                <a:cubicBezTo>
                  <a:pt x="2603892" y="745028"/>
                  <a:pt x="2486905" y="695236"/>
                  <a:pt x="2263508" y="702922"/>
                </a:cubicBezTo>
                <a:cubicBezTo>
                  <a:pt x="2040111" y="710608"/>
                  <a:pt x="1939183" y="659837"/>
                  <a:pt x="1819408" y="702922"/>
                </a:cubicBezTo>
                <a:cubicBezTo>
                  <a:pt x="1699633" y="746007"/>
                  <a:pt x="1479397" y="671527"/>
                  <a:pt x="1335958" y="702922"/>
                </a:cubicBezTo>
                <a:cubicBezTo>
                  <a:pt x="1192519" y="734317"/>
                  <a:pt x="979318" y="660097"/>
                  <a:pt x="773806" y="702922"/>
                </a:cubicBezTo>
                <a:cubicBezTo>
                  <a:pt x="568294" y="745747"/>
                  <a:pt x="407956" y="650696"/>
                  <a:pt x="54252" y="702922"/>
                </a:cubicBezTo>
                <a:cubicBezTo>
                  <a:pt x="23556" y="698637"/>
                  <a:pt x="-374" y="679380"/>
                  <a:pt x="0" y="648670"/>
                </a:cubicBezTo>
                <a:cubicBezTo>
                  <a:pt x="-14966" y="427758"/>
                  <a:pt x="29810" y="183859"/>
                  <a:pt x="0" y="5425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771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PaDEL was used to calculate the descriptors of these datasets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5079A7-3363-F0ED-723F-048C20F989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34" y="2910205"/>
            <a:ext cx="3461923" cy="2174979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271387B-B432-3F5A-31C9-5A1309856C7D}"/>
              </a:ext>
            </a:extLst>
          </p:cNvPr>
          <p:cNvSpPr/>
          <p:nvPr/>
        </p:nvSpPr>
        <p:spPr>
          <a:xfrm>
            <a:off x="6974882" y="2112989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504069-6A27-CB07-121C-509857EDE4D9}"/>
              </a:ext>
            </a:extLst>
          </p:cNvPr>
          <p:cNvSpPr/>
          <p:nvPr/>
        </p:nvSpPr>
        <p:spPr>
          <a:xfrm>
            <a:off x="6446881" y="1060583"/>
            <a:ext cx="3567600" cy="543687"/>
          </a:xfrm>
          <a:custGeom>
            <a:avLst/>
            <a:gdLst>
              <a:gd name="connsiteX0" fmla="*/ 0 w 3567600"/>
              <a:gd name="connsiteY0" fmla="*/ 90616 h 543687"/>
              <a:gd name="connsiteX1" fmla="*/ 90616 w 3567600"/>
              <a:gd name="connsiteY1" fmla="*/ 0 h 543687"/>
              <a:gd name="connsiteX2" fmla="*/ 688874 w 3567600"/>
              <a:gd name="connsiteY2" fmla="*/ 0 h 543687"/>
              <a:gd name="connsiteX3" fmla="*/ 1253269 w 3567600"/>
              <a:gd name="connsiteY3" fmla="*/ 0 h 543687"/>
              <a:gd name="connsiteX4" fmla="*/ 1817664 w 3567600"/>
              <a:gd name="connsiteY4" fmla="*/ 0 h 543687"/>
              <a:gd name="connsiteX5" fmla="*/ 2280467 w 3567600"/>
              <a:gd name="connsiteY5" fmla="*/ 0 h 543687"/>
              <a:gd name="connsiteX6" fmla="*/ 2878726 w 3567600"/>
              <a:gd name="connsiteY6" fmla="*/ 0 h 543687"/>
              <a:gd name="connsiteX7" fmla="*/ 3476984 w 3567600"/>
              <a:gd name="connsiteY7" fmla="*/ 0 h 543687"/>
              <a:gd name="connsiteX8" fmla="*/ 3567600 w 3567600"/>
              <a:gd name="connsiteY8" fmla="*/ 90616 h 543687"/>
              <a:gd name="connsiteX9" fmla="*/ 3567600 w 3567600"/>
              <a:gd name="connsiteY9" fmla="*/ 453071 h 543687"/>
              <a:gd name="connsiteX10" fmla="*/ 3476984 w 3567600"/>
              <a:gd name="connsiteY10" fmla="*/ 543687 h 543687"/>
              <a:gd name="connsiteX11" fmla="*/ 2912589 w 3567600"/>
              <a:gd name="connsiteY11" fmla="*/ 543687 h 543687"/>
              <a:gd name="connsiteX12" fmla="*/ 2415922 w 3567600"/>
              <a:gd name="connsiteY12" fmla="*/ 543687 h 543687"/>
              <a:gd name="connsiteX13" fmla="*/ 1817664 w 3567600"/>
              <a:gd name="connsiteY13" fmla="*/ 543687 h 543687"/>
              <a:gd name="connsiteX14" fmla="*/ 1320996 w 3567600"/>
              <a:gd name="connsiteY14" fmla="*/ 543687 h 543687"/>
              <a:gd name="connsiteX15" fmla="*/ 722738 w 3567600"/>
              <a:gd name="connsiteY15" fmla="*/ 543687 h 543687"/>
              <a:gd name="connsiteX16" fmla="*/ 90616 w 3567600"/>
              <a:gd name="connsiteY16" fmla="*/ 543687 h 543687"/>
              <a:gd name="connsiteX17" fmla="*/ 0 w 3567600"/>
              <a:gd name="connsiteY17" fmla="*/ 453071 h 543687"/>
              <a:gd name="connsiteX18" fmla="*/ 0 w 3567600"/>
              <a:gd name="connsiteY18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67600" h="543687" fill="none" extrusionOk="0">
                <a:moveTo>
                  <a:pt x="0" y="90616"/>
                </a:moveTo>
                <a:cubicBezTo>
                  <a:pt x="-175" y="53502"/>
                  <a:pt x="43152" y="1448"/>
                  <a:pt x="90616" y="0"/>
                </a:cubicBezTo>
                <a:cubicBezTo>
                  <a:pt x="323685" y="-43789"/>
                  <a:pt x="424056" y="50035"/>
                  <a:pt x="688874" y="0"/>
                </a:cubicBezTo>
                <a:cubicBezTo>
                  <a:pt x="953692" y="-50035"/>
                  <a:pt x="1065039" y="11391"/>
                  <a:pt x="1253269" y="0"/>
                </a:cubicBezTo>
                <a:cubicBezTo>
                  <a:pt x="1441500" y="-11391"/>
                  <a:pt x="1648466" y="48436"/>
                  <a:pt x="1817664" y="0"/>
                </a:cubicBezTo>
                <a:cubicBezTo>
                  <a:pt x="1986862" y="-48436"/>
                  <a:pt x="2154327" y="7174"/>
                  <a:pt x="2280467" y="0"/>
                </a:cubicBezTo>
                <a:cubicBezTo>
                  <a:pt x="2406607" y="-7174"/>
                  <a:pt x="2617246" y="42582"/>
                  <a:pt x="2878726" y="0"/>
                </a:cubicBezTo>
                <a:cubicBezTo>
                  <a:pt x="3140206" y="-42582"/>
                  <a:pt x="3339168" y="43231"/>
                  <a:pt x="3476984" y="0"/>
                </a:cubicBezTo>
                <a:cubicBezTo>
                  <a:pt x="3517654" y="1481"/>
                  <a:pt x="3568041" y="41755"/>
                  <a:pt x="3567600" y="90616"/>
                </a:cubicBezTo>
                <a:cubicBezTo>
                  <a:pt x="3592828" y="238374"/>
                  <a:pt x="3549940" y="342934"/>
                  <a:pt x="3567600" y="453071"/>
                </a:cubicBezTo>
                <a:cubicBezTo>
                  <a:pt x="3565946" y="517774"/>
                  <a:pt x="3522069" y="543019"/>
                  <a:pt x="3476984" y="543687"/>
                </a:cubicBezTo>
                <a:cubicBezTo>
                  <a:pt x="3207998" y="595463"/>
                  <a:pt x="3089106" y="535574"/>
                  <a:pt x="2912589" y="543687"/>
                </a:cubicBezTo>
                <a:cubicBezTo>
                  <a:pt x="2736073" y="551800"/>
                  <a:pt x="2556807" y="531681"/>
                  <a:pt x="2415922" y="543687"/>
                </a:cubicBezTo>
                <a:cubicBezTo>
                  <a:pt x="2275037" y="555693"/>
                  <a:pt x="1952746" y="536918"/>
                  <a:pt x="1817664" y="543687"/>
                </a:cubicBezTo>
                <a:cubicBezTo>
                  <a:pt x="1682582" y="550456"/>
                  <a:pt x="1532642" y="539474"/>
                  <a:pt x="1320996" y="543687"/>
                </a:cubicBezTo>
                <a:cubicBezTo>
                  <a:pt x="1109350" y="547900"/>
                  <a:pt x="906531" y="507498"/>
                  <a:pt x="722738" y="543687"/>
                </a:cubicBezTo>
                <a:cubicBezTo>
                  <a:pt x="538945" y="579876"/>
                  <a:pt x="295807" y="494077"/>
                  <a:pt x="90616" y="543687"/>
                </a:cubicBezTo>
                <a:cubicBezTo>
                  <a:pt x="37547" y="534216"/>
                  <a:pt x="6941" y="494952"/>
                  <a:pt x="0" y="453071"/>
                </a:cubicBezTo>
                <a:cubicBezTo>
                  <a:pt x="-32997" y="315695"/>
                  <a:pt x="8163" y="250588"/>
                  <a:pt x="0" y="90616"/>
                </a:cubicBezTo>
                <a:close/>
              </a:path>
              <a:path w="35676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58546" y="-12498"/>
                  <a:pt x="403160" y="6485"/>
                  <a:pt x="587283" y="0"/>
                </a:cubicBezTo>
                <a:cubicBezTo>
                  <a:pt x="771406" y="-6485"/>
                  <a:pt x="965799" y="52072"/>
                  <a:pt x="1083951" y="0"/>
                </a:cubicBezTo>
                <a:cubicBezTo>
                  <a:pt x="1202103" y="-52072"/>
                  <a:pt x="1398971" y="18562"/>
                  <a:pt x="1546754" y="0"/>
                </a:cubicBezTo>
                <a:cubicBezTo>
                  <a:pt x="1694537" y="-18562"/>
                  <a:pt x="2013167" y="35634"/>
                  <a:pt x="2145013" y="0"/>
                </a:cubicBezTo>
                <a:cubicBezTo>
                  <a:pt x="2276859" y="-35634"/>
                  <a:pt x="2453890" y="881"/>
                  <a:pt x="2607816" y="0"/>
                </a:cubicBezTo>
                <a:cubicBezTo>
                  <a:pt x="2761742" y="-881"/>
                  <a:pt x="3253286" y="70139"/>
                  <a:pt x="3476984" y="0"/>
                </a:cubicBezTo>
                <a:cubicBezTo>
                  <a:pt x="3531811" y="-13441"/>
                  <a:pt x="3566992" y="50984"/>
                  <a:pt x="3567600" y="90616"/>
                </a:cubicBezTo>
                <a:cubicBezTo>
                  <a:pt x="3568564" y="195287"/>
                  <a:pt x="3541625" y="372554"/>
                  <a:pt x="3567600" y="453071"/>
                </a:cubicBezTo>
                <a:cubicBezTo>
                  <a:pt x="3574069" y="503589"/>
                  <a:pt x="3528696" y="537768"/>
                  <a:pt x="3476984" y="543687"/>
                </a:cubicBezTo>
                <a:cubicBezTo>
                  <a:pt x="3341614" y="557532"/>
                  <a:pt x="3130842" y="494131"/>
                  <a:pt x="3014180" y="543687"/>
                </a:cubicBezTo>
                <a:cubicBezTo>
                  <a:pt x="2897518" y="593243"/>
                  <a:pt x="2632443" y="504286"/>
                  <a:pt x="2517513" y="543687"/>
                </a:cubicBezTo>
                <a:cubicBezTo>
                  <a:pt x="2402583" y="583088"/>
                  <a:pt x="2030468" y="510925"/>
                  <a:pt x="1885391" y="543687"/>
                </a:cubicBezTo>
                <a:cubicBezTo>
                  <a:pt x="1740314" y="576449"/>
                  <a:pt x="1545032" y="512686"/>
                  <a:pt x="1354860" y="543687"/>
                </a:cubicBezTo>
                <a:cubicBezTo>
                  <a:pt x="1164688" y="574688"/>
                  <a:pt x="1117062" y="502617"/>
                  <a:pt x="892056" y="543687"/>
                </a:cubicBezTo>
                <a:cubicBezTo>
                  <a:pt x="667050" y="584757"/>
                  <a:pt x="352930" y="527964"/>
                  <a:pt x="90616" y="543687"/>
                </a:cubicBezTo>
                <a:cubicBezTo>
                  <a:pt x="40808" y="541401"/>
                  <a:pt x="-790" y="504674"/>
                  <a:pt x="0" y="453071"/>
                </a:cubicBezTo>
                <a:cubicBezTo>
                  <a:pt x="-2313" y="283829"/>
                  <a:pt x="14179" y="246269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selection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7BC0FF9-67C5-CAE8-6D45-9FB63966F36F}"/>
              </a:ext>
            </a:extLst>
          </p:cNvPr>
          <p:cNvSpPr/>
          <p:nvPr/>
        </p:nvSpPr>
        <p:spPr>
          <a:xfrm>
            <a:off x="9436310" y="2112989"/>
            <a:ext cx="524842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73973D-422A-FC99-3249-43211FCDE2B0}"/>
              </a:ext>
            </a:extLst>
          </p:cNvPr>
          <p:cNvSpPr/>
          <p:nvPr/>
        </p:nvSpPr>
        <p:spPr>
          <a:xfrm>
            <a:off x="10184922" y="1950131"/>
            <a:ext cx="1571366" cy="743927"/>
          </a:xfrm>
          <a:custGeom>
            <a:avLst/>
            <a:gdLst>
              <a:gd name="connsiteX0" fmla="*/ 0 w 1571366"/>
              <a:gd name="connsiteY0" fmla="*/ 123990 h 743927"/>
              <a:gd name="connsiteX1" fmla="*/ 123990 w 1571366"/>
              <a:gd name="connsiteY1" fmla="*/ 0 h 743927"/>
              <a:gd name="connsiteX2" fmla="*/ 525417 w 1571366"/>
              <a:gd name="connsiteY2" fmla="*/ 0 h 743927"/>
              <a:gd name="connsiteX3" fmla="*/ 966546 w 1571366"/>
              <a:gd name="connsiteY3" fmla="*/ 0 h 743927"/>
              <a:gd name="connsiteX4" fmla="*/ 1447376 w 1571366"/>
              <a:gd name="connsiteY4" fmla="*/ 0 h 743927"/>
              <a:gd name="connsiteX5" fmla="*/ 1571366 w 1571366"/>
              <a:gd name="connsiteY5" fmla="*/ 123990 h 743927"/>
              <a:gd name="connsiteX6" fmla="*/ 1571366 w 1571366"/>
              <a:gd name="connsiteY6" fmla="*/ 619937 h 743927"/>
              <a:gd name="connsiteX7" fmla="*/ 1447376 w 1571366"/>
              <a:gd name="connsiteY7" fmla="*/ 743927 h 743927"/>
              <a:gd name="connsiteX8" fmla="*/ 1032715 w 1571366"/>
              <a:gd name="connsiteY8" fmla="*/ 743927 h 743927"/>
              <a:gd name="connsiteX9" fmla="*/ 631288 w 1571366"/>
              <a:gd name="connsiteY9" fmla="*/ 743927 h 743927"/>
              <a:gd name="connsiteX10" fmla="*/ 123990 w 1571366"/>
              <a:gd name="connsiteY10" fmla="*/ 743927 h 743927"/>
              <a:gd name="connsiteX11" fmla="*/ 0 w 1571366"/>
              <a:gd name="connsiteY11" fmla="*/ 619937 h 743927"/>
              <a:gd name="connsiteX12" fmla="*/ 0 w 1571366"/>
              <a:gd name="connsiteY12" fmla="*/ 123990 h 743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71366" h="743927" fill="none" extrusionOk="0">
                <a:moveTo>
                  <a:pt x="0" y="123990"/>
                </a:moveTo>
                <a:cubicBezTo>
                  <a:pt x="12379" y="47374"/>
                  <a:pt x="65588" y="-7023"/>
                  <a:pt x="123990" y="0"/>
                </a:cubicBezTo>
                <a:cubicBezTo>
                  <a:pt x="279222" y="-43977"/>
                  <a:pt x="369612" y="40621"/>
                  <a:pt x="525417" y="0"/>
                </a:cubicBezTo>
                <a:cubicBezTo>
                  <a:pt x="681222" y="-40621"/>
                  <a:pt x="857163" y="2941"/>
                  <a:pt x="966546" y="0"/>
                </a:cubicBezTo>
                <a:cubicBezTo>
                  <a:pt x="1075929" y="-2941"/>
                  <a:pt x="1248640" y="18519"/>
                  <a:pt x="1447376" y="0"/>
                </a:cubicBezTo>
                <a:cubicBezTo>
                  <a:pt x="1514218" y="-9571"/>
                  <a:pt x="1565057" y="68116"/>
                  <a:pt x="1571366" y="123990"/>
                </a:cubicBezTo>
                <a:cubicBezTo>
                  <a:pt x="1588728" y="300362"/>
                  <a:pt x="1542610" y="415755"/>
                  <a:pt x="1571366" y="619937"/>
                </a:cubicBezTo>
                <a:cubicBezTo>
                  <a:pt x="1577057" y="693585"/>
                  <a:pt x="1513602" y="746824"/>
                  <a:pt x="1447376" y="743927"/>
                </a:cubicBezTo>
                <a:cubicBezTo>
                  <a:pt x="1303585" y="756052"/>
                  <a:pt x="1154197" y="694628"/>
                  <a:pt x="1032715" y="743927"/>
                </a:cubicBezTo>
                <a:cubicBezTo>
                  <a:pt x="911233" y="793226"/>
                  <a:pt x="740121" y="720002"/>
                  <a:pt x="631288" y="743927"/>
                </a:cubicBezTo>
                <a:cubicBezTo>
                  <a:pt x="522455" y="767852"/>
                  <a:pt x="234782" y="730954"/>
                  <a:pt x="123990" y="743927"/>
                </a:cubicBezTo>
                <a:cubicBezTo>
                  <a:pt x="40963" y="737178"/>
                  <a:pt x="13559" y="695844"/>
                  <a:pt x="0" y="619937"/>
                </a:cubicBezTo>
                <a:cubicBezTo>
                  <a:pt x="-47796" y="439363"/>
                  <a:pt x="36312" y="267472"/>
                  <a:pt x="0" y="123990"/>
                </a:cubicBezTo>
                <a:close/>
              </a:path>
              <a:path w="1571366" h="743927" stroke="0" extrusionOk="0">
                <a:moveTo>
                  <a:pt x="0" y="123990"/>
                </a:moveTo>
                <a:cubicBezTo>
                  <a:pt x="-1584" y="36484"/>
                  <a:pt x="60597" y="-6943"/>
                  <a:pt x="123990" y="0"/>
                </a:cubicBezTo>
                <a:cubicBezTo>
                  <a:pt x="208742" y="-16548"/>
                  <a:pt x="448342" y="8155"/>
                  <a:pt x="538651" y="0"/>
                </a:cubicBezTo>
                <a:cubicBezTo>
                  <a:pt x="628960" y="-8155"/>
                  <a:pt x="794084" y="2956"/>
                  <a:pt x="953312" y="0"/>
                </a:cubicBezTo>
                <a:cubicBezTo>
                  <a:pt x="1112540" y="-2956"/>
                  <a:pt x="1276245" y="18126"/>
                  <a:pt x="1447376" y="0"/>
                </a:cubicBezTo>
                <a:cubicBezTo>
                  <a:pt x="1524625" y="16725"/>
                  <a:pt x="1565700" y="53617"/>
                  <a:pt x="1571366" y="123990"/>
                </a:cubicBezTo>
                <a:cubicBezTo>
                  <a:pt x="1628467" y="246554"/>
                  <a:pt x="1536008" y="419534"/>
                  <a:pt x="1571366" y="619937"/>
                </a:cubicBezTo>
                <a:cubicBezTo>
                  <a:pt x="1573400" y="682696"/>
                  <a:pt x="1515679" y="746926"/>
                  <a:pt x="1447376" y="743927"/>
                </a:cubicBezTo>
                <a:cubicBezTo>
                  <a:pt x="1273421" y="761826"/>
                  <a:pt x="1165655" y="741873"/>
                  <a:pt x="1045949" y="743927"/>
                </a:cubicBezTo>
                <a:cubicBezTo>
                  <a:pt x="926243" y="745981"/>
                  <a:pt x="695051" y="728592"/>
                  <a:pt x="578353" y="743927"/>
                </a:cubicBezTo>
                <a:cubicBezTo>
                  <a:pt x="461655" y="759262"/>
                  <a:pt x="254123" y="740691"/>
                  <a:pt x="123990" y="743927"/>
                </a:cubicBezTo>
                <a:cubicBezTo>
                  <a:pt x="37476" y="747353"/>
                  <a:pt x="14249" y="682254"/>
                  <a:pt x="0" y="619937"/>
                </a:cubicBezTo>
                <a:cubicBezTo>
                  <a:pt x="-45554" y="479122"/>
                  <a:pt x="27803" y="351918"/>
                  <a:pt x="0" y="123990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Unstable descriptors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FBF70B8-4FE6-6A7F-1C0F-6974F8C09754}"/>
              </a:ext>
            </a:extLst>
          </p:cNvPr>
          <p:cNvSpPr/>
          <p:nvPr/>
        </p:nvSpPr>
        <p:spPr>
          <a:xfrm>
            <a:off x="9727819" y="3041112"/>
            <a:ext cx="2028469" cy="913631"/>
          </a:xfrm>
          <a:custGeom>
            <a:avLst/>
            <a:gdLst>
              <a:gd name="connsiteX0" fmla="*/ 0 w 2028469"/>
              <a:gd name="connsiteY0" fmla="*/ 152275 h 913631"/>
              <a:gd name="connsiteX1" fmla="*/ 152275 w 2028469"/>
              <a:gd name="connsiteY1" fmla="*/ 0 h 913631"/>
              <a:gd name="connsiteX2" fmla="*/ 726915 w 2028469"/>
              <a:gd name="connsiteY2" fmla="*/ 0 h 913631"/>
              <a:gd name="connsiteX3" fmla="*/ 1267076 w 2028469"/>
              <a:gd name="connsiteY3" fmla="*/ 0 h 913631"/>
              <a:gd name="connsiteX4" fmla="*/ 1876194 w 2028469"/>
              <a:gd name="connsiteY4" fmla="*/ 0 h 913631"/>
              <a:gd name="connsiteX5" fmla="*/ 2028469 w 2028469"/>
              <a:gd name="connsiteY5" fmla="*/ 152275 h 913631"/>
              <a:gd name="connsiteX6" fmla="*/ 2028469 w 2028469"/>
              <a:gd name="connsiteY6" fmla="*/ 450725 h 913631"/>
              <a:gd name="connsiteX7" fmla="*/ 2028469 w 2028469"/>
              <a:gd name="connsiteY7" fmla="*/ 761356 h 913631"/>
              <a:gd name="connsiteX8" fmla="*/ 1876194 w 2028469"/>
              <a:gd name="connsiteY8" fmla="*/ 913631 h 913631"/>
              <a:gd name="connsiteX9" fmla="*/ 1301554 w 2028469"/>
              <a:gd name="connsiteY9" fmla="*/ 913631 h 913631"/>
              <a:gd name="connsiteX10" fmla="*/ 726915 w 2028469"/>
              <a:gd name="connsiteY10" fmla="*/ 913631 h 913631"/>
              <a:gd name="connsiteX11" fmla="*/ 152275 w 2028469"/>
              <a:gd name="connsiteY11" fmla="*/ 913631 h 913631"/>
              <a:gd name="connsiteX12" fmla="*/ 0 w 2028469"/>
              <a:gd name="connsiteY12" fmla="*/ 761356 h 913631"/>
              <a:gd name="connsiteX13" fmla="*/ 0 w 2028469"/>
              <a:gd name="connsiteY13" fmla="*/ 462906 h 913631"/>
              <a:gd name="connsiteX14" fmla="*/ 0 w 2028469"/>
              <a:gd name="connsiteY14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28469" h="913631" fill="none" extrusionOk="0">
                <a:moveTo>
                  <a:pt x="0" y="152275"/>
                </a:moveTo>
                <a:cubicBezTo>
                  <a:pt x="18272" y="53210"/>
                  <a:pt x="72402" y="-6180"/>
                  <a:pt x="152275" y="0"/>
                </a:cubicBezTo>
                <a:cubicBezTo>
                  <a:pt x="332906" y="-23934"/>
                  <a:pt x="580796" y="46101"/>
                  <a:pt x="726915" y="0"/>
                </a:cubicBezTo>
                <a:cubicBezTo>
                  <a:pt x="873034" y="-46101"/>
                  <a:pt x="1119444" y="22391"/>
                  <a:pt x="1267076" y="0"/>
                </a:cubicBezTo>
                <a:cubicBezTo>
                  <a:pt x="1414708" y="-22391"/>
                  <a:pt x="1701262" y="23380"/>
                  <a:pt x="1876194" y="0"/>
                </a:cubicBezTo>
                <a:cubicBezTo>
                  <a:pt x="1958781" y="1552"/>
                  <a:pt x="2020630" y="61091"/>
                  <a:pt x="2028469" y="152275"/>
                </a:cubicBezTo>
                <a:cubicBezTo>
                  <a:pt x="2059954" y="285403"/>
                  <a:pt x="2024999" y="304429"/>
                  <a:pt x="2028469" y="450725"/>
                </a:cubicBezTo>
                <a:cubicBezTo>
                  <a:pt x="2031939" y="597021"/>
                  <a:pt x="2024458" y="634499"/>
                  <a:pt x="2028469" y="761356"/>
                </a:cubicBezTo>
                <a:cubicBezTo>
                  <a:pt x="2050591" y="854309"/>
                  <a:pt x="1945506" y="924917"/>
                  <a:pt x="1876194" y="913631"/>
                </a:cubicBezTo>
                <a:cubicBezTo>
                  <a:pt x="1668652" y="916147"/>
                  <a:pt x="1440979" y="905876"/>
                  <a:pt x="1301554" y="913631"/>
                </a:cubicBezTo>
                <a:cubicBezTo>
                  <a:pt x="1162129" y="921386"/>
                  <a:pt x="928839" y="888416"/>
                  <a:pt x="726915" y="913631"/>
                </a:cubicBezTo>
                <a:cubicBezTo>
                  <a:pt x="524991" y="938846"/>
                  <a:pt x="419117" y="893936"/>
                  <a:pt x="152275" y="913631"/>
                </a:cubicBezTo>
                <a:cubicBezTo>
                  <a:pt x="86772" y="914685"/>
                  <a:pt x="12007" y="850219"/>
                  <a:pt x="0" y="761356"/>
                </a:cubicBezTo>
                <a:cubicBezTo>
                  <a:pt x="-14397" y="648584"/>
                  <a:pt x="15618" y="578822"/>
                  <a:pt x="0" y="462906"/>
                </a:cubicBezTo>
                <a:cubicBezTo>
                  <a:pt x="-15618" y="346990"/>
                  <a:pt x="7429" y="257134"/>
                  <a:pt x="0" y="152275"/>
                </a:cubicBezTo>
                <a:close/>
              </a:path>
              <a:path w="2028469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302176" y="-5353"/>
                  <a:pt x="435331" y="33057"/>
                  <a:pt x="692436" y="0"/>
                </a:cubicBezTo>
                <a:cubicBezTo>
                  <a:pt x="949541" y="-33057"/>
                  <a:pt x="1022289" y="27712"/>
                  <a:pt x="1232598" y="0"/>
                </a:cubicBezTo>
                <a:cubicBezTo>
                  <a:pt x="1442907" y="-27712"/>
                  <a:pt x="1673151" y="42875"/>
                  <a:pt x="1876194" y="0"/>
                </a:cubicBezTo>
                <a:cubicBezTo>
                  <a:pt x="1967236" y="13240"/>
                  <a:pt x="2019427" y="65152"/>
                  <a:pt x="2028469" y="152275"/>
                </a:cubicBezTo>
                <a:cubicBezTo>
                  <a:pt x="2038040" y="244220"/>
                  <a:pt x="2006177" y="352227"/>
                  <a:pt x="2028469" y="450725"/>
                </a:cubicBezTo>
                <a:cubicBezTo>
                  <a:pt x="2050761" y="549223"/>
                  <a:pt x="1992571" y="622826"/>
                  <a:pt x="2028469" y="761356"/>
                </a:cubicBezTo>
                <a:cubicBezTo>
                  <a:pt x="2025345" y="843705"/>
                  <a:pt x="1974259" y="910226"/>
                  <a:pt x="1876194" y="913631"/>
                </a:cubicBezTo>
                <a:cubicBezTo>
                  <a:pt x="1755718" y="955899"/>
                  <a:pt x="1521706" y="901225"/>
                  <a:pt x="1353272" y="913631"/>
                </a:cubicBezTo>
                <a:cubicBezTo>
                  <a:pt x="1184838" y="926037"/>
                  <a:pt x="929689" y="910204"/>
                  <a:pt x="761393" y="913631"/>
                </a:cubicBezTo>
                <a:cubicBezTo>
                  <a:pt x="593097" y="917058"/>
                  <a:pt x="420832" y="858694"/>
                  <a:pt x="152275" y="913631"/>
                </a:cubicBezTo>
                <a:cubicBezTo>
                  <a:pt x="76772" y="930625"/>
                  <a:pt x="24372" y="848655"/>
                  <a:pt x="0" y="761356"/>
                </a:cubicBezTo>
                <a:cubicBezTo>
                  <a:pt x="-28803" y="695345"/>
                  <a:pt x="24864" y="556463"/>
                  <a:pt x="0" y="450725"/>
                </a:cubicBezTo>
                <a:cubicBezTo>
                  <a:pt x="-24864" y="344987"/>
                  <a:pt x="11315" y="230384"/>
                  <a:pt x="0" y="152275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with missing values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A11BC5-C67D-D275-4EE0-A5794B96C90F}"/>
              </a:ext>
            </a:extLst>
          </p:cNvPr>
          <p:cNvSpPr/>
          <p:nvPr/>
        </p:nvSpPr>
        <p:spPr>
          <a:xfrm>
            <a:off x="6379484" y="5495187"/>
            <a:ext cx="3824314" cy="604460"/>
          </a:xfrm>
          <a:custGeom>
            <a:avLst/>
            <a:gdLst>
              <a:gd name="connsiteX0" fmla="*/ 0 w 3824314"/>
              <a:gd name="connsiteY0" fmla="*/ 270182 h 604460"/>
              <a:gd name="connsiteX1" fmla="*/ 270182 w 3824314"/>
              <a:gd name="connsiteY1" fmla="*/ 0 h 604460"/>
              <a:gd name="connsiteX2" fmla="*/ 850347 w 3824314"/>
              <a:gd name="connsiteY2" fmla="*/ 0 h 604460"/>
              <a:gd name="connsiteX3" fmla="*/ 1397672 w 3824314"/>
              <a:gd name="connsiteY3" fmla="*/ 0 h 604460"/>
              <a:gd name="connsiteX4" fmla="*/ 1944997 w 3824314"/>
              <a:gd name="connsiteY4" fmla="*/ 0 h 604460"/>
              <a:gd name="connsiteX5" fmla="*/ 2393803 w 3824314"/>
              <a:gd name="connsiteY5" fmla="*/ 0 h 604460"/>
              <a:gd name="connsiteX6" fmla="*/ 2973968 w 3824314"/>
              <a:gd name="connsiteY6" fmla="*/ 0 h 604460"/>
              <a:gd name="connsiteX7" fmla="*/ 3554132 w 3824314"/>
              <a:gd name="connsiteY7" fmla="*/ 0 h 604460"/>
              <a:gd name="connsiteX8" fmla="*/ 3824314 w 3824314"/>
              <a:gd name="connsiteY8" fmla="*/ 270182 h 604460"/>
              <a:gd name="connsiteX9" fmla="*/ 3824314 w 3824314"/>
              <a:gd name="connsiteY9" fmla="*/ 334278 h 604460"/>
              <a:gd name="connsiteX10" fmla="*/ 3554132 w 3824314"/>
              <a:gd name="connsiteY10" fmla="*/ 604460 h 604460"/>
              <a:gd name="connsiteX11" fmla="*/ 3006807 w 3824314"/>
              <a:gd name="connsiteY11" fmla="*/ 604460 h 604460"/>
              <a:gd name="connsiteX12" fmla="*/ 2525161 w 3824314"/>
              <a:gd name="connsiteY12" fmla="*/ 604460 h 604460"/>
              <a:gd name="connsiteX13" fmla="*/ 1944997 w 3824314"/>
              <a:gd name="connsiteY13" fmla="*/ 604460 h 604460"/>
              <a:gd name="connsiteX14" fmla="*/ 1463350 w 3824314"/>
              <a:gd name="connsiteY14" fmla="*/ 604460 h 604460"/>
              <a:gd name="connsiteX15" fmla="*/ 883186 w 3824314"/>
              <a:gd name="connsiteY15" fmla="*/ 604460 h 604460"/>
              <a:gd name="connsiteX16" fmla="*/ 270182 w 3824314"/>
              <a:gd name="connsiteY16" fmla="*/ 604460 h 604460"/>
              <a:gd name="connsiteX17" fmla="*/ 0 w 3824314"/>
              <a:gd name="connsiteY17" fmla="*/ 334278 h 604460"/>
              <a:gd name="connsiteX18" fmla="*/ 0 w 3824314"/>
              <a:gd name="connsiteY18" fmla="*/ 270182 h 60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24314" h="604460" fill="none" extrusionOk="0">
                <a:moveTo>
                  <a:pt x="0" y="270182"/>
                </a:moveTo>
                <a:cubicBezTo>
                  <a:pt x="-203" y="135893"/>
                  <a:pt x="136953" y="8969"/>
                  <a:pt x="270182" y="0"/>
                </a:cubicBezTo>
                <a:cubicBezTo>
                  <a:pt x="492837" y="-30786"/>
                  <a:pt x="671440" y="31163"/>
                  <a:pt x="850347" y="0"/>
                </a:cubicBezTo>
                <a:cubicBezTo>
                  <a:pt x="1029255" y="-31163"/>
                  <a:pt x="1140029" y="26966"/>
                  <a:pt x="1397672" y="0"/>
                </a:cubicBezTo>
                <a:cubicBezTo>
                  <a:pt x="1655316" y="-26966"/>
                  <a:pt x="1800098" y="4178"/>
                  <a:pt x="1944997" y="0"/>
                </a:cubicBezTo>
                <a:cubicBezTo>
                  <a:pt x="2089897" y="-4178"/>
                  <a:pt x="2246113" y="42087"/>
                  <a:pt x="2393803" y="0"/>
                </a:cubicBezTo>
                <a:cubicBezTo>
                  <a:pt x="2541493" y="-42087"/>
                  <a:pt x="2843817" y="12172"/>
                  <a:pt x="2973968" y="0"/>
                </a:cubicBezTo>
                <a:cubicBezTo>
                  <a:pt x="3104119" y="-12172"/>
                  <a:pt x="3285535" y="62743"/>
                  <a:pt x="3554132" y="0"/>
                </a:cubicBezTo>
                <a:cubicBezTo>
                  <a:pt x="3664758" y="6096"/>
                  <a:pt x="3827072" y="128377"/>
                  <a:pt x="3824314" y="270182"/>
                </a:cubicBezTo>
                <a:cubicBezTo>
                  <a:pt x="3826945" y="288301"/>
                  <a:pt x="3819150" y="310552"/>
                  <a:pt x="3824314" y="334278"/>
                </a:cubicBezTo>
                <a:cubicBezTo>
                  <a:pt x="3820907" y="513678"/>
                  <a:pt x="3669229" y="599866"/>
                  <a:pt x="3554132" y="604460"/>
                </a:cubicBezTo>
                <a:cubicBezTo>
                  <a:pt x="3323268" y="618707"/>
                  <a:pt x="3133319" y="570969"/>
                  <a:pt x="3006807" y="604460"/>
                </a:cubicBezTo>
                <a:cubicBezTo>
                  <a:pt x="2880295" y="637951"/>
                  <a:pt x="2713773" y="560951"/>
                  <a:pt x="2525161" y="604460"/>
                </a:cubicBezTo>
                <a:cubicBezTo>
                  <a:pt x="2336549" y="647969"/>
                  <a:pt x="2079241" y="547189"/>
                  <a:pt x="1944997" y="604460"/>
                </a:cubicBezTo>
                <a:cubicBezTo>
                  <a:pt x="1810753" y="661731"/>
                  <a:pt x="1700454" y="562559"/>
                  <a:pt x="1463350" y="604460"/>
                </a:cubicBezTo>
                <a:cubicBezTo>
                  <a:pt x="1226246" y="646361"/>
                  <a:pt x="1163960" y="583356"/>
                  <a:pt x="883186" y="604460"/>
                </a:cubicBezTo>
                <a:cubicBezTo>
                  <a:pt x="602412" y="625564"/>
                  <a:pt x="400315" y="582002"/>
                  <a:pt x="270182" y="604460"/>
                </a:cubicBezTo>
                <a:cubicBezTo>
                  <a:pt x="111466" y="574700"/>
                  <a:pt x="15153" y="465671"/>
                  <a:pt x="0" y="334278"/>
                </a:cubicBezTo>
                <a:cubicBezTo>
                  <a:pt x="-3415" y="312566"/>
                  <a:pt x="4249" y="302230"/>
                  <a:pt x="0" y="270182"/>
                </a:cubicBezTo>
                <a:close/>
              </a:path>
              <a:path w="3824314" h="604460" stroke="0" extrusionOk="0">
                <a:moveTo>
                  <a:pt x="0" y="270182"/>
                </a:moveTo>
                <a:cubicBezTo>
                  <a:pt x="-2479" y="91186"/>
                  <a:pt x="124866" y="-5326"/>
                  <a:pt x="270182" y="0"/>
                </a:cubicBezTo>
                <a:cubicBezTo>
                  <a:pt x="465854" y="-41508"/>
                  <a:pt x="520099" y="30517"/>
                  <a:pt x="751828" y="0"/>
                </a:cubicBezTo>
                <a:cubicBezTo>
                  <a:pt x="983557" y="-30517"/>
                  <a:pt x="1019097" y="23053"/>
                  <a:pt x="1233474" y="0"/>
                </a:cubicBezTo>
                <a:cubicBezTo>
                  <a:pt x="1447851" y="-23053"/>
                  <a:pt x="1580121" y="18850"/>
                  <a:pt x="1682281" y="0"/>
                </a:cubicBezTo>
                <a:cubicBezTo>
                  <a:pt x="1784441" y="-18850"/>
                  <a:pt x="2084468" y="62177"/>
                  <a:pt x="2262445" y="0"/>
                </a:cubicBezTo>
                <a:cubicBezTo>
                  <a:pt x="2440422" y="-62177"/>
                  <a:pt x="2586927" y="42320"/>
                  <a:pt x="2711252" y="0"/>
                </a:cubicBezTo>
                <a:cubicBezTo>
                  <a:pt x="2835577" y="-42320"/>
                  <a:pt x="3250358" y="22018"/>
                  <a:pt x="3554132" y="0"/>
                </a:cubicBezTo>
                <a:cubicBezTo>
                  <a:pt x="3705502" y="-6053"/>
                  <a:pt x="3823316" y="138054"/>
                  <a:pt x="3824314" y="270182"/>
                </a:cubicBezTo>
                <a:cubicBezTo>
                  <a:pt x="3825147" y="287938"/>
                  <a:pt x="3822472" y="317976"/>
                  <a:pt x="3824314" y="334278"/>
                </a:cubicBezTo>
                <a:cubicBezTo>
                  <a:pt x="3842443" y="484818"/>
                  <a:pt x="3708044" y="587784"/>
                  <a:pt x="3554132" y="604460"/>
                </a:cubicBezTo>
                <a:cubicBezTo>
                  <a:pt x="3380715" y="608982"/>
                  <a:pt x="3241197" y="557419"/>
                  <a:pt x="3105326" y="604460"/>
                </a:cubicBezTo>
                <a:cubicBezTo>
                  <a:pt x="2969455" y="651501"/>
                  <a:pt x="2813726" y="593505"/>
                  <a:pt x="2623680" y="604460"/>
                </a:cubicBezTo>
                <a:cubicBezTo>
                  <a:pt x="2433634" y="615415"/>
                  <a:pt x="2220424" y="570223"/>
                  <a:pt x="2010676" y="604460"/>
                </a:cubicBezTo>
                <a:cubicBezTo>
                  <a:pt x="1800928" y="638697"/>
                  <a:pt x="1753372" y="569939"/>
                  <a:pt x="1496190" y="604460"/>
                </a:cubicBezTo>
                <a:cubicBezTo>
                  <a:pt x="1239008" y="638981"/>
                  <a:pt x="1167572" y="566513"/>
                  <a:pt x="1047384" y="604460"/>
                </a:cubicBezTo>
                <a:cubicBezTo>
                  <a:pt x="927196" y="642407"/>
                  <a:pt x="596187" y="526520"/>
                  <a:pt x="270182" y="604460"/>
                </a:cubicBezTo>
                <a:cubicBezTo>
                  <a:pt x="122858" y="586309"/>
                  <a:pt x="-10063" y="503319"/>
                  <a:pt x="0" y="334278"/>
                </a:cubicBezTo>
                <a:cubicBezTo>
                  <a:pt x="-1919" y="303532"/>
                  <a:pt x="5316" y="286497"/>
                  <a:pt x="0" y="270182"/>
                </a:cubicBezTo>
                <a:close/>
              </a:path>
            </a:pathLst>
          </a:custGeom>
          <a:solidFill>
            <a:srgbClr val="92D050">
              <a:alpha val="56078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446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1170 useful descriptors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7F0E8EC-87E9-EEF5-ED3C-531B39A75F24}"/>
              </a:ext>
            </a:extLst>
          </p:cNvPr>
          <p:cNvSpPr/>
          <p:nvPr/>
        </p:nvSpPr>
        <p:spPr>
          <a:xfrm>
            <a:off x="8291641" y="3366076"/>
            <a:ext cx="1144669" cy="33528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269BCA7-ECD6-106E-8D2F-9A8290F7298F}"/>
              </a:ext>
            </a:extLst>
          </p:cNvPr>
          <p:cNvSpPr/>
          <p:nvPr/>
        </p:nvSpPr>
        <p:spPr>
          <a:xfrm>
            <a:off x="8480686" y="4272967"/>
            <a:ext cx="3304172" cy="913631"/>
          </a:xfrm>
          <a:custGeom>
            <a:avLst/>
            <a:gdLst>
              <a:gd name="connsiteX0" fmla="*/ 0 w 3304172"/>
              <a:gd name="connsiteY0" fmla="*/ 152275 h 913631"/>
              <a:gd name="connsiteX1" fmla="*/ 152275 w 3304172"/>
              <a:gd name="connsiteY1" fmla="*/ 0 h 913631"/>
              <a:gd name="connsiteX2" fmla="*/ 782196 w 3304172"/>
              <a:gd name="connsiteY2" fmla="*/ 0 h 913631"/>
              <a:gd name="connsiteX3" fmla="*/ 1382120 w 3304172"/>
              <a:gd name="connsiteY3" fmla="*/ 0 h 913631"/>
              <a:gd name="connsiteX4" fmla="*/ 1982044 w 3304172"/>
              <a:gd name="connsiteY4" fmla="*/ 0 h 913631"/>
              <a:gd name="connsiteX5" fmla="*/ 2491980 w 3304172"/>
              <a:gd name="connsiteY5" fmla="*/ 0 h 913631"/>
              <a:gd name="connsiteX6" fmla="*/ 3151897 w 3304172"/>
              <a:gd name="connsiteY6" fmla="*/ 0 h 913631"/>
              <a:gd name="connsiteX7" fmla="*/ 3304172 w 3304172"/>
              <a:gd name="connsiteY7" fmla="*/ 152275 h 913631"/>
              <a:gd name="connsiteX8" fmla="*/ 3304172 w 3304172"/>
              <a:gd name="connsiteY8" fmla="*/ 450725 h 913631"/>
              <a:gd name="connsiteX9" fmla="*/ 3304172 w 3304172"/>
              <a:gd name="connsiteY9" fmla="*/ 761356 h 913631"/>
              <a:gd name="connsiteX10" fmla="*/ 3151897 w 3304172"/>
              <a:gd name="connsiteY10" fmla="*/ 913631 h 913631"/>
              <a:gd name="connsiteX11" fmla="*/ 2551973 w 3304172"/>
              <a:gd name="connsiteY11" fmla="*/ 913631 h 913631"/>
              <a:gd name="connsiteX12" fmla="*/ 2012041 w 3304172"/>
              <a:gd name="connsiteY12" fmla="*/ 913631 h 913631"/>
              <a:gd name="connsiteX13" fmla="*/ 1382120 w 3304172"/>
              <a:gd name="connsiteY13" fmla="*/ 913631 h 913631"/>
              <a:gd name="connsiteX14" fmla="*/ 842188 w 3304172"/>
              <a:gd name="connsiteY14" fmla="*/ 913631 h 913631"/>
              <a:gd name="connsiteX15" fmla="*/ 152275 w 3304172"/>
              <a:gd name="connsiteY15" fmla="*/ 913631 h 913631"/>
              <a:gd name="connsiteX16" fmla="*/ 0 w 3304172"/>
              <a:gd name="connsiteY16" fmla="*/ 761356 h 913631"/>
              <a:gd name="connsiteX17" fmla="*/ 0 w 3304172"/>
              <a:gd name="connsiteY17" fmla="*/ 462906 h 913631"/>
              <a:gd name="connsiteX18" fmla="*/ 0 w 3304172"/>
              <a:gd name="connsiteY18" fmla="*/ 152275 h 91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04172" h="913631" fill="none" extrusionOk="0">
                <a:moveTo>
                  <a:pt x="0" y="152275"/>
                </a:moveTo>
                <a:cubicBezTo>
                  <a:pt x="-238" y="85729"/>
                  <a:pt x="79312" y="6247"/>
                  <a:pt x="152275" y="0"/>
                </a:cubicBezTo>
                <a:cubicBezTo>
                  <a:pt x="285665" y="-52698"/>
                  <a:pt x="655251" y="43929"/>
                  <a:pt x="782196" y="0"/>
                </a:cubicBezTo>
                <a:cubicBezTo>
                  <a:pt x="909141" y="-43929"/>
                  <a:pt x="1121702" y="1106"/>
                  <a:pt x="1382120" y="0"/>
                </a:cubicBezTo>
                <a:cubicBezTo>
                  <a:pt x="1642538" y="-1106"/>
                  <a:pt x="1793367" y="45658"/>
                  <a:pt x="1982044" y="0"/>
                </a:cubicBezTo>
                <a:cubicBezTo>
                  <a:pt x="2170721" y="-45658"/>
                  <a:pt x="2259343" y="44459"/>
                  <a:pt x="2491980" y="0"/>
                </a:cubicBezTo>
                <a:cubicBezTo>
                  <a:pt x="2724617" y="-44459"/>
                  <a:pt x="3007303" y="30922"/>
                  <a:pt x="3151897" y="0"/>
                </a:cubicBezTo>
                <a:cubicBezTo>
                  <a:pt x="3216798" y="-8905"/>
                  <a:pt x="3315342" y="74296"/>
                  <a:pt x="3304172" y="152275"/>
                </a:cubicBezTo>
                <a:cubicBezTo>
                  <a:pt x="3306569" y="287553"/>
                  <a:pt x="3293019" y="318470"/>
                  <a:pt x="3304172" y="450725"/>
                </a:cubicBezTo>
                <a:cubicBezTo>
                  <a:pt x="3315325" y="582980"/>
                  <a:pt x="3288626" y="613850"/>
                  <a:pt x="3304172" y="761356"/>
                </a:cubicBezTo>
                <a:cubicBezTo>
                  <a:pt x="3302784" y="857754"/>
                  <a:pt x="3220173" y="911501"/>
                  <a:pt x="3151897" y="913631"/>
                </a:cubicBezTo>
                <a:cubicBezTo>
                  <a:pt x="2875499" y="982274"/>
                  <a:pt x="2756478" y="859039"/>
                  <a:pt x="2551973" y="913631"/>
                </a:cubicBezTo>
                <a:cubicBezTo>
                  <a:pt x="2347468" y="968223"/>
                  <a:pt x="2143591" y="884379"/>
                  <a:pt x="2012041" y="913631"/>
                </a:cubicBezTo>
                <a:cubicBezTo>
                  <a:pt x="1880491" y="942883"/>
                  <a:pt x="1557115" y="892490"/>
                  <a:pt x="1382120" y="913631"/>
                </a:cubicBezTo>
                <a:cubicBezTo>
                  <a:pt x="1207125" y="934772"/>
                  <a:pt x="1046620" y="869117"/>
                  <a:pt x="842188" y="913631"/>
                </a:cubicBezTo>
                <a:cubicBezTo>
                  <a:pt x="637756" y="958145"/>
                  <a:pt x="306634" y="847568"/>
                  <a:pt x="152275" y="913631"/>
                </a:cubicBezTo>
                <a:cubicBezTo>
                  <a:pt x="63994" y="926609"/>
                  <a:pt x="-8233" y="851937"/>
                  <a:pt x="0" y="761356"/>
                </a:cubicBezTo>
                <a:cubicBezTo>
                  <a:pt x="-12590" y="667810"/>
                  <a:pt x="10917" y="590933"/>
                  <a:pt x="0" y="462906"/>
                </a:cubicBezTo>
                <a:cubicBezTo>
                  <a:pt x="-10917" y="334879"/>
                  <a:pt x="37201" y="261921"/>
                  <a:pt x="0" y="152275"/>
                </a:cubicBezTo>
                <a:close/>
              </a:path>
              <a:path w="3304172" h="913631" stroke="0" extrusionOk="0">
                <a:moveTo>
                  <a:pt x="0" y="152275"/>
                </a:moveTo>
                <a:cubicBezTo>
                  <a:pt x="-900" y="57358"/>
                  <a:pt x="69858" y="-2297"/>
                  <a:pt x="152275" y="0"/>
                </a:cubicBezTo>
                <a:cubicBezTo>
                  <a:pt x="351362" y="-16178"/>
                  <a:pt x="434820" y="6448"/>
                  <a:pt x="692207" y="0"/>
                </a:cubicBezTo>
                <a:cubicBezTo>
                  <a:pt x="949594" y="-6448"/>
                  <a:pt x="1052017" y="43030"/>
                  <a:pt x="1232139" y="0"/>
                </a:cubicBezTo>
                <a:cubicBezTo>
                  <a:pt x="1412261" y="-43030"/>
                  <a:pt x="1634990" y="46384"/>
                  <a:pt x="1742075" y="0"/>
                </a:cubicBezTo>
                <a:cubicBezTo>
                  <a:pt x="1849160" y="-46384"/>
                  <a:pt x="2070837" y="2866"/>
                  <a:pt x="2371995" y="0"/>
                </a:cubicBezTo>
                <a:cubicBezTo>
                  <a:pt x="2673153" y="-2866"/>
                  <a:pt x="2817744" y="9919"/>
                  <a:pt x="3151897" y="0"/>
                </a:cubicBezTo>
                <a:cubicBezTo>
                  <a:pt x="3218742" y="-5913"/>
                  <a:pt x="3288274" y="59572"/>
                  <a:pt x="3304172" y="152275"/>
                </a:cubicBezTo>
                <a:cubicBezTo>
                  <a:pt x="3308061" y="229092"/>
                  <a:pt x="3281780" y="321222"/>
                  <a:pt x="3304172" y="468997"/>
                </a:cubicBezTo>
                <a:cubicBezTo>
                  <a:pt x="3326564" y="616772"/>
                  <a:pt x="3278324" y="663437"/>
                  <a:pt x="3304172" y="761356"/>
                </a:cubicBezTo>
                <a:cubicBezTo>
                  <a:pt x="3312052" y="846030"/>
                  <a:pt x="3236937" y="910288"/>
                  <a:pt x="3151897" y="913631"/>
                </a:cubicBezTo>
                <a:cubicBezTo>
                  <a:pt x="2982632" y="959740"/>
                  <a:pt x="2835808" y="877678"/>
                  <a:pt x="2641961" y="913631"/>
                </a:cubicBezTo>
                <a:cubicBezTo>
                  <a:pt x="2448114" y="949584"/>
                  <a:pt x="2362616" y="878113"/>
                  <a:pt x="2102029" y="913631"/>
                </a:cubicBezTo>
                <a:cubicBezTo>
                  <a:pt x="1841442" y="949149"/>
                  <a:pt x="1754244" y="850950"/>
                  <a:pt x="1442112" y="913631"/>
                </a:cubicBezTo>
                <a:cubicBezTo>
                  <a:pt x="1129980" y="976312"/>
                  <a:pt x="999212" y="882596"/>
                  <a:pt x="872184" y="913631"/>
                </a:cubicBezTo>
                <a:cubicBezTo>
                  <a:pt x="745156" y="944666"/>
                  <a:pt x="449994" y="877785"/>
                  <a:pt x="152275" y="913631"/>
                </a:cubicBezTo>
                <a:cubicBezTo>
                  <a:pt x="86448" y="898665"/>
                  <a:pt x="4226" y="839275"/>
                  <a:pt x="0" y="761356"/>
                </a:cubicBezTo>
                <a:cubicBezTo>
                  <a:pt x="-9776" y="644925"/>
                  <a:pt x="7814" y="598556"/>
                  <a:pt x="0" y="456816"/>
                </a:cubicBezTo>
                <a:cubicBezTo>
                  <a:pt x="-7814" y="315076"/>
                  <a:pt x="24281" y="267576"/>
                  <a:pt x="0" y="152275"/>
                </a:cubicBezTo>
                <a:close/>
              </a:path>
            </a:pathLst>
          </a:custGeom>
          <a:solidFill>
            <a:srgbClr val="FF0000">
              <a:alpha val="45882"/>
            </a:srgb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Descriptors of different order of magnitude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D06D83-DDBB-131D-DE10-8CF3F8C88F23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7</a:t>
            </a:fld>
            <a:endParaRPr lang="en-US" dirty="0"/>
          </a:p>
        </p:txBody>
      </p:sp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16455C30-8EE8-D33F-DDD5-AE45D5ED90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1D28E46-D67D-1AFE-3E88-73F4166DB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504D1F-C3FF-8DD4-F013-2B3506523D6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577EF3D-E8F9-46E1-64A7-09F58FA39BA1}"/>
              </a:ext>
            </a:extLst>
          </p:cNvPr>
          <p:cNvSpPr/>
          <p:nvPr/>
        </p:nvSpPr>
        <p:spPr>
          <a:xfrm>
            <a:off x="5906278" y="1110343"/>
            <a:ext cx="5999583" cy="4982547"/>
          </a:xfrm>
          <a:custGeom>
            <a:avLst/>
            <a:gdLst>
              <a:gd name="connsiteX0" fmla="*/ 0 w 5999583"/>
              <a:gd name="connsiteY0" fmla="*/ 643944 h 4982547"/>
              <a:gd name="connsiteX1" fmla="*/ 643944 w 5999583"/>
              <a:gd name="connsiteY1" fmla="*/ 0 h 4982547"/>
              <a:gd name="connsiteX2" fmla="*/ 1185789 w 5999583"/>
              <a:gd name="connsiteY2" fmla="*/ 0 h 4982547"/>
              <a:gd name="connsiteX3" fmla="*/ 1821868 w 5999583"/>
              <a:gd name="connsiteY3" fmla="*/ 0 h 4982547"/>
              <a:gd name="connsiteX4" fmla="*/ 2457947 w 5999583"/>
              <a:gd name="connsiteY4" fmla="*/ 0 h 4982547"/>
              <a:gd name="connsiteX5" fmla="*/ 2999792 w 5999583"/>
              <a:gd name="connsiteY5" fmla="*/ 0 h 4982547"/>
              <a:gd name="connsiteX6" fmla="*/ 3447403 w 5999583"/>
              <a:gd name="connsiteY6" fmla="*/ 0 h 4982547"/>
              <a:gd name="connsiteX7" fmla="*/ 4083481 w 5999583"/>
              <a:gd name="connsiteY7" fmla="*/ 0 h 4982547"/>
              <a:gd name="connsiteX8" fmla="*/ 4625326 w 5999583"/>
              <a:gd name="connsiteY8" fmla="*/ 0 h 4982547"/>
              <a:gd name="connsiteX9" fmla="*/ 5355639 w 5999583"/>
              <a:gd name="connsiteY9" fmla="*/ 0 h 4982547"/>
              <a:gd name="connsiteX10" fmla="*/ 5999583 w 5999583"/>
              <a:gd name="connsiteY10" fmla="*/ 643944 h 4982547"/>
              <a:gd name="connsiteX11" fmla="*/ 5999583 w 5999583"/>
              <a:gd name="connsiteY11" fmla="*/ 1245646 h 4982547"/>
              <a:gd name="connsiteX12" fmla="*/ 5999583 w 5999583"/>
              <a:gd name="connsiteY12" fmla="*/ 1699561 h 4982547"/>
              <a:gd name="connsiteX13" fmla="*/ 5999583 w 5999583"/>
              <a:gd name="connsiteY13" fmla="*/ 2116530 h 4982547"/>
              <a:gd name="connsiteX14" fmla="*/ 5999583 w 5999583"/>
              <a:gd name="connsiteY14" fmla="*/ 2533498 h 4982547"/>
              <a:gd name="connsiteX15" fmla="*/ 5999583 w 5999583"/>
              <a:gd name="connsiteY15" fmla="*/ 2987413 h 4982547"/>
              <a:gd name="connsiteX16" fmla="*/ 5999583 w 5999583"/>
              <a:gd name="connsiteY16" fmla="*/ 3552168 h 4982547"/>
              <a:gd name="connsiteX17" fmla="*/ 5999583 w 5999583"/>
              <a:gd name="connsiteY17" fmla="*/ 4338603 h 4982547"/>
              <a:gd name="connsiteX18" fmla="*/ 5355639 w 5999583"/>
              <a:gd name="connsiteY18" fmla="*/ 4982547 h 4982547"/>
              <a:gd name="connsiteX19" fmla="*/ 4813794 w 5999583"/>
              <a:gd name="connsiteY19" fmla="*/ 4982547 h 4982547"/>
              <a:gd name="connsiteX20" fmla="*/ 4177715 w 5999583"/>
              <a:gd name="connsiteY20" fmla="*/ 4982547 h 4982547"/>
              <a:gd name="connsiteX21" fmla="*/ 3541636 w 5999583"/>
              <a:gd name="connsiteY21" fmla="*/ 4982547 h 4982547"/>
              <a:gd name="connsiteX22" fmla="*/ 2952675 w 5999583"/>
              <a:gd name="connsiteY22" fmla="*/ 4982547 h 4982547"/>
              <a:gd name="connsiteX23" fmla="*/ 2505064 w 5999583"/>
              <a:gd name="connsiteY23" fmla="*/ 4982547 h 4982547"/>
              <a:gd name="connsiteX24" fmla="*/ 2057453 w 5999583"/>
              <a:gd name="connsiteY24" fmla="*/ 4982547 h 4982547"/>
              <a:gd name="connsiteX25" fmla="*/ 1374257 w 5999583"/>
              <a:gd name="connsiteY25" fmla="*/ 4982547 h 4982547"/>
              <a:gd name="connsiteX26" fmla="*/ 643944 w 5999583"/>
              <a:gd name="connsiteY26" fmla="*/ 4982547 h 4982547"/>
              <a:gd name="connsiteX27" fmla="*/ 0 w 5999583"/>
              <a:gd name="connsiteY27" fmla="*/ 4338603 h 4982547"/>
              <a:gd name="connsiteX28" fmla="*/ 0 w 5999583"/>
              <a:gd name="connsiteY28" fmla="*/ 3810795 h 4982547"/>
              <a:gd name="connsiteX29" fmla="*/ 0 w 5999583"/>
              <a:gd name="connsiteY29" fmla="*/ 3319933 h 4982547"/>
              <a:gd name="connsiteX30" fmla="*/ 0 w 5999583"/>
              <a:gd name="connsiteY30" fmla="*/ 2829071 h 4982547"/>
              <a:gd name="connsiteX31" fmla="*/ 0 w 5999583"/>
              <a:gd name="connsiteY31" fmla="*/ 2375156 h 4982547"/>
              <a:gd name="connsiteX32" fmla="*/ 0 w 5999583"/>
              <a:gd name="connsiteY32" fmla="*/ 1773454 h 4982547"/>
              <a:gd name="connsiteX33" fmla="*/ 0 w 5999583"/>
              <a:gd name="connsiteY33" fmla="*/ 1171752 h 4982547"/>
              <a:gd name="connsiteX34" fmla="*/ 0 w 5999583"/>
              <a:gd name="connsiteY34" fmla="*/ 643944 h 498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99583" h="4982547" fill="none" extrusionOk="0">
                <a:moveTo>
                  <a:pt x="0" y="643944"/>
                </a:moveTo>
                <a:cubicBezTo>
                  <a:pt x="-67554" y="250909"/>
                  <a:pt x="314582" y="1156"/>
                  <a:pt x="643944" y="0"/>
                </a:cubicBezTo>
                <a:cubicBezTo>
                  <a:pt x="787909" y="-50561"/>
                  <a:pt x="1016092" y="15617"/>
                  <a:pt x="1185789" y="0"/>
                </a:cubicBezTo>
                <a:cubicBezTo>
                  <a:pt x="1355486" y="-15617"/>
                  <a:pt x="1580119" y="8915"/>
                  <a:pt x="1821868" y="0"/>
                </a:cubicBezTo>
                <a:cubicBezTo>
                  <a:pt x="2063617" y="-8915"/>
                  <a:pt x="2163354" y="38181"/>
                  <a:pt x="2457947" y="0"/>
                </a:cubicBezTo>
                <a:cubicBezTo>
                  <a:pt x="2752540" y="-38181"/>
                  <a:pt x="2791096" y="50170"/>
                  <a:pt x="2999792" y="0"/>
                </a:cubicBezTo>
                <a:cubicBezTo>
                  <a:pt x="3208488" y="-50170"/>
                  <a:pt x="3352339" y="2598"/>
                  <a:pt x="3447403" y="0"/>
                </a:cubicBezTo>
                <a:cubicBezTo>
                  <a:pt x="3542467" y="-2598"/>
                  <a:pt x="3931700" y="62910"/>
                  <a:pt x="4083481" y="0"/>
                </a:cubicBezTo>
                <a:cubicBezTo>
                  <a:pt x="4235262" y="-62910"/>
                  <a:pt x="4488967" y="1513"/>
                  <a:pt x="4625326" y="0"/>
                </a:cubicBezTo>
                <a:cubicBezTo>
                  <a:pt x="4761686" y="-1513"/>
                  <a:pt x="5030375" y="20222"/>
                  <a:pt x="5355639" y="0"/>
                </a:cubicBezTo>
                <a:cubicBezTo>
                  <a:pt x="5775724" y="26321"/>
                  <a:pt x="6029660" y="209654"/>
                  <a:pt x="5999583" y="643944"/>
                </a:cubicBezTo>
                <a:cubicBezTo>
                  <a:pt x="6065900" y="881562"/>
                  <a:pt x="5989179" y="959554"/>
                  <a:pt x="5999583" y="1245646"/>
                </a:cubicBezTo>
                <a:cubicBezTo>
                  <a:pt x="6009987" y="1531738"/>
                  <a:pt x="5994795" y="1499965"/>
                  <a:pt x="5999583" y="1699561"/>
                </a:cubicBezTo>
                <a:cubicBezTo>
                  <a:pt x="6004371" y="1899157"/>
                  <a:pt x="5979839" y="2001413"/>
                  <a:pt x="5999583" y="2116530"/>
                </a:cubicBezTo>
                <a:cubicBezTo>
                  <a:pt x="6019327" y="2231647"/>
                  <a:pt x="5982457" y="2418025"/>
                  <a:pt x="5999583" y="2533498"/>
                </a:cubicBezTo>
                <a:cubicBezTo>
                  <a:pt x="6016709" y="2648971"/>
                  <a:pt x="5981424" y="2838910"/>
                  <a:pt x="5999583" y="2987413"/>
                </a:cubicBezTo>
                <a:cubicBezTo>
                  <a:pt x="6017742" y="3135917"/>
                  <a:pt x="5951422" y="3274194"/>
                  <a:pt x="5999583" y="3552168"/>
                </a:cubicBezTo>
                <a:cubicBezTo>
                  <a:pt x="6047744" y="3830143"/>
                  <a:pt x="5984674" y="4101994"/>
                  <a:pt x="5999583" y="4338603"/>
                </a:cubicBezTo>
                <a:cubicBezTo>
                  <a:pt x="5946630" y="4717791"/>
                  <a:pt x="5684974" y="5031703"/>
                  <a:pt x="5355639" y="4982547"/>
                </a:cubicBezTo>
                <a:cubicBezTo>
                  <a:pt x="5246578" y="4991779"/>
                  <a:pt x="5040444" y="4937113"/>
                  <a:pt x="4813794" y="4982547"/>
                </a:cubicBezTo>
                <a:cubicBezTo>
                  <a:pt x="4587145" y="5027981"/>
                  <a:pt x="4346790" y="4953067"/>
                  <a:pt x="4177715" y="4982547"/>
                </a:cubicBezTo>
                <a:cubicBezTo>
                  <a:pt x="4008640" y="5012027"/>
                  <a:pt x="3786212" y="4927223"/>
                  <a:pt x="3541636" y="4982547"/>
                </a:cubicBezTo>
                <a:cubicBezTo>
                  <a:pt x="3297060" y="5037871"/>
                  <a:pt x="3224385" y="4949133"/>
                  <a:pt x="2952675" y="4982547"/>
                </a:cubicBezTo>
                <a:cubicBezTo>
                  <a:pt x="2680965" y="5015961"/>
                  <a:pt x="2691015" y="4970166"/>
                  <a:pt x="2505064" y="4982547"/>
                </a:cubicBezTo>
                <a:cubicBezTo>
                  <a:pt x="2319113" y="4994928"/>
                  <a:pt x="2223727" y="4933084"/>
                  <a:pt x="2057453" y="4982547"/>
                </a:cubicBezTo>
                <a:cubicBezTo>
                  <a:pt x="1891179" y="5032010"/>
                  <a:pt x="1634895" y="4908179"/>
                  <a:pt x="1374257" y="4982547"/>
                </a:cubicBezTo>
                <a:cubicBezTo>
                  <a:pt x="1113619" y="5056915"/>
                  <a:pt x="920082" y="4947720"/>
                  <a:pt x="643944" y="4982547"/>
                </a:cubicBezTo>
                <a:cubicBezTo>
                  <a:pt x="296675" y="4914395"/>
                  <a:pt x="-36910" y="4692015"/>
                  <a:pt x="0" y="4338603"/>
                </a:cubicBezTo>
                <a:cubicBezTo>
                  <a:pt x="-29762" y="4190240"/>
                  <a:pt x="63039" y="3979826"/>
                  <a:pt x="0" y="3810795"/>
                </a:cubicBezTo>
                <a:cubicBezTo>
                  <a:pt x="-63039" y="3641764"/>
                  <a:pt x="40254" y="3536593"/>
                  <a:pt x="0" y="3319933"/>
                </a:cubicBezTo>
                <a:cubicBezTo>
                  <a:pt x="-40254" y="3103273"/>
                  <a:pt x="40206" y="3038176"/>
                  <a:pt x="0" y="2829071"/>
                </a:cubicBezTo>
                <a:cubicBezTo>
                  <a:pt x="-40206" y="2619966"/>
                  <a:pt x="14956" y="2553113"/>
                  <a:pt x="0" y="2375156"/>
                </a:cubicBezTo>
                <a:cubicBezTo>
                  <a:pt x="-14956" y="2197200"/>
                  <a:pt x="3220" y="2011892"/>
                  <a:pt x="0" y="1773454"/>
                </a:cubicBezTo>
                <a:cubicBezTo>
                  <a:pt x="-3220" y="1535016"/>
                  <a:pt x="29054" y="1314251"/>
                  <a:pt x="0" y="1171752"/>
                </a:cubicBezTo>
                <a:cubicBezTo>
                  <a:pt x="-29054" y="1029253"/>
                  <a:pt x="62455" y="866141"/>
                  <a:pt x="0" y="643944"/>
                </a:cubicBezTo>
                <a:close/>
              </a:path>
              <a:path w="5999583" h="4982547" stroke="0" extrusionOk="0">
                <a:moveTo>
                  <a:pt x="0" y="643944"/>
                </a:moveTo>
                <a:cubicBezTo>
                  <a:pt x="-8718" y="183555"/>
                  <a:pt x="318308" y="-40971"/>
                  <a:pt x="643944" y="0"/>
                </a:cubicBezTo>
                <a:cubicBezTo>
                  <a:pt x="841809" y="-37895"/>
                  <a:pt x="996318" y="17070"/>
                  <a:pt x="1138672" y="0"/>
                </a:cubicBezTo>
                <a:cubicBezTo>
                  <a:pt x="1281026" y="-17070"/>
                  <a:pt x="1501855" y="26116"/>
                  <a:pt x="1633400" y="0"/>
                </a:cubicBezTo>
                <a:cubicBezTo>
                  <a:pt x="1764945" y="-26116"/>
                  <a:pt x="1872722" y="34405"/>
                  <a:pt x="2081011" y="0"/>
                </a:cubicBezTo>
                <a:cubicBezTo>
                  <a:pt x="2289300" y="-34405"/>
                  <a:pt x="2446876" y="37504"/>
                  <a:pt x="2717090" y="0"/>
                </a:cubicBezTo>
                <a:cubicBezTo>
                  <a:pt x="2987304" y="-37504"/>
                  <a:pt x="3028333" y="51678"/>
                  <a:pt x="3164701" y="0"/>
                </a:cubicBezTo>
                <a:cubicBezTo>
                  <a:pt x="3301069" y="-51678"/>
                  <a:pt x="3533387" y="51255"/>
                  <a:pt x="3847897" y="0"/>
                </a:cubicBezTo>
                <a:cubicBezTo>
                  <a:pt x="4162407" y="-51255"/>
                  <a:pt x="4386509" y="21829"/>
                  <a:pt x="4531092" y="0"/>
                </a:cubicBezTo>
                <a:cubicBezTo>
                  <a:pt x="4675675" y="-21829"/>
                  <a:pt x="5155359" y="61625"/>
                  <a:pt x="5355639" y="0"/>
                </a:cubicBezTo>
                <a:cubicBezTo>
                  <a:pt x="5714506" y="7791"/>
                  <a:pt x="6016760" y="210742"/>
                  <a:pt x="5999583" y="643944"/>
                </a:cubicBezTo>
                <a:cubicBezTo>
                  <a:pt x="6024190" y="831380"/>
                  <a:pt x="5956513" y="1044036"/>
                  <a:pt x="5999583" y="1208699"/>
                </a:cubicBezTo>
                <a:cubicBezTo>
                  <a:pt x="6042653" y="1373363"/>
                  <a:pt x="5954759" y="1575804"/>
                  <a:pt x="5999583" y="1810401"/>
                </a:cubicBezTo>
                <a:cubicBezTo>
                  <a:pt x="6044407" y="2044998"/>
                  <a:pt x="5964700" y="2044715"/>
                  <a:pt x="5999583" y="2264316"/>
                </a:cubicBezTo>
                <a:cubicBezTo>
                  <a:pt x="6034466" y="2483917"/>
                  <a:pt x="5946274" y="2635806"/>
                  <a:pt x="5999583" y="2866017"/>
                </a:cubicBezTo>
                <a:cubicBezTo>
                  <a:pt x="6052892" y="3096228"/>
                  <a:pt x="5970843" y="3239672"/>
                  <a:pt x="5999583" y="3356879"/>
                </a:cubicBezTo>
                <a:cubicBezTo>
                  <a:pt x="6028323" y="3474086"/>
                  <a:pt x="5962596" y="3599923"/>
                  <a:pt x="5999583" y="3773848"/>
                </a:cubicBezTo>
                <a:cubicBezTo>
                  <a:pt x="6036570" y="3947773"/>
                  <a:pt x="5967328" y="4163602"/>
                  <a:pt x="5999583" y="4338603"/>
                </a:cubicBezTo>
                <a:cubicBezTo>
                  <a:pt x="6004625" y="4645895"/>
                  <a:pt x="5683080" y="5038099"/>
                  <a:pt x="5355639" y="4982547"/>
                </a:cubicBezTo>
                <a:cubicBezTo>
                  <a:pt x="5224102" y="4999625"/>
                  <a:pt x="4960565" y="4980236"/>
                  <a:pt x="4860911" y="4982547"/>
                </a:cubicBezTo>
                <a:cubicBezTo>
                  <a:pt x="4761257" y="4984858"/>
                  <a:pt x="4509467" y="4922420"/>
                  <a:pt x="4319066" y="4982547"/>
                </a:cubicBezTo>
                <a:cubicBezTo>
                  <a:pt x="4128666" y="5042674"/>
                  <a:pt x="3980779" y="4973748"/>
                  <a:pt x="3682987" y="4982547"/>
                </a:cubicBezTo>
                <a:cubicBezTo>
                  <a:pt x="3385195" y="4991346"/>
                  <a:pt x="3264470" y="4963845"/>
                  <a:pt x="3094025" y="4982547"/>
                </a:cubicBezTo>
                <a:cubicBezTo>
                  <a:pt x="2923580" y="5001249"/>
                  <a:pt x="2660826" y="4970081"/>
                  <a:pt x="2505064" y="4982547"/>
                </a:cubicBezTo>
                <a:cubicBezTo>
                  <a:pt x="2349302" y="4995013"/>
                  <a:pt x="2159413" y="4918212"/>
                  <a:pt x="1916102" y="4982547"/>
                </a:cubicBezTo>
                <a:cubicBezTo>
                  <a:pt x="1672791" y="5046882"/>
                  <a:pt x="1586625" y="4972611"/>
                  <a:pt x="1468491" y="4982547"/>
                </a:cubicBezTo>
                <a:cubicBezTo>
                  <a:pt x="1350357" y="4992483"/>
                  <a:pt x="823744" y="4931427"/>
                  <a:pt x="643944" y="4982547"/>
                </a:cubicBezTo>
                <a:cubicBezTo>
                  <a:pt x="271274" y="4974647"/>
                  <a:pt x="30297" y="4710843"/>
                  <a:pt x="0" y="4338603"/>
                </a:cubicBezTo>
                <a:cubicBezTo>
                  <a:pt x="-29065" y="4162060"/>
                  <a:pt x="27787" y="4017891"/>
                  <a:pt x="0" y="3847741"/>
                </a:cubicBezTo>
                <a:cubicBezTo>
                  <a:pt x="-27787" y="3677591"/>
                  <a:pt x="20311" y="3500896"/>
                  <a:pt x="0" y="3282986"/>
                </a:cubicBezTo>
                <a:cubicBezTo>
                  <a:pt x="-20311" y="3065076"/>
                  <a:pt x="9872" y="2975415"/>
                  <a:pt x="0" y="2755178"/>
                </a:cubicBezTo>
                <a:cubicBezTo>
                  <a:pt x="-9872" y="2534941"/>
                  <a:pt x="40542" y="2370775"/>
                  <a:pt x="0" y="2227369"/>
                </a:cubicBezTo>
                <a:cubicBezTo>
                  <a:pt x="-40542" y="2083963"/>
                  <a:pt x="42634" y="1863550"/>
                  <a:pt x="0" y="1699561"/>
                </a:cubicBezTo>
                <a:cubicBezTo>
                  <a:pt x="-42634" y="1535572"/>
                  <a:pt x="53873" y="1416712"/>
                  <a:pt x="0" y="1245646"/>
                </a:cubicBezTo>
                <a:cubicBezTo>
                  <a:pt x="-53873" y="1074580"/>
                  <a:pt x="3094" y="899973"/>
                  <a:pt x="0" y="643944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DDA4480-FC0A-5A1F-77B2-D48F07F7F3DE}"/>
              </a:ext>
            </a:extLst>
          </p:cNvPr>
          <p:cNvSpPr/>
          <p:nvPr/>
        </p:nvSpPr>
        <p:spPr>
          <a:xfrm>
            <a:off x="378505" y="1413795"/>
            <a:ext cx="5020610" cy="4375850"/>
          </a:xfrm>
          <a:custGeom>
            <a:avLst/>
            <a:gdLst>
              <a:gd name="connsiteX0" fmla="*/ 0 w 5020610"/>
              <a:gd name="connsiteY0" fmla="*/ 2187925 h 4375850"/>
              <a:gd name="connsiteX1" fmla="*/ 2187925 w 5020610"/>
              <a:gd name="connsiteY1" fmla="*/ 0 h 4375850"/>
              <a:gd name="connsiteX2" fmla="*/ 2516753 w 5020610"/>
              <a:gd name="connsiteY2" fmla="*/ 0 h 4375850"/>
              <a:gd name="connsiteX3" fmla="*/ 2832685 w 5020610"/>
              <a:gd name="connsiteY3" fmla="*/ 0 h 4375850"/>
              <a:gd name="connsiteX4" fmla="*/ 5020610 w 5020610"/>
              <a:gd name="connsiteY4" fmla="*/ 2187925 h 4375850"/>
              <a:gd name="connsiteX5" fmla="*/ 5020610 w 5020610"/>
              <a:gd name="connsiteY5" fmla="*/ 2187925 h 4375850"/>
              <a:gd name="connsiteX6" fmla="*/ 2832685 w 5020610"/>
              <a:gd name="connsiteY6" fmla="*/ 4375850 h 4375850"/>
              <a:gd name="connsiteX7" fmla="*/ 2529648 w 5020610"/>
              <a:gd name="connsiteY7" fmla="*/ 4375850 h 4375850"/>
              <a:gd name="connsiteX8" fmla="*/ 2187925 w 5020610"/>
              <a:gd name="connsiteY8" fmla="*/ 4375850 h 4375850"/>
              <a:gd name="connsiteX9" fmla="*/ 0 w 5020610"/>
              <a:gd name="connsiteY9" fmla="*/ 2187925 h 437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20610" h="4375850" fill="none" extrusionOk="0">
                <a:moveTo>
                  <a:pt x="0" y="2187925"/>
                </a:moveTo>
                <a:cubicBezTo>
                  <a:pt x="53116" y="739728"/>
                  <a:pt x="955869" y="-28996"/>
                  <a:pt x="2187925" y="0"/>
                </a:cubicBezTo>
                <a:cubicBezTo>
                  <a:pt x="2347511" y="-27209"/>
                  <a:pt x="2363801" y="16563"/>
                  <a:pt x="2516753" y="0"/>
                </a:cubicBezTo>
                <a:cubicBezTo>
                  <a:pt x="2669705" y="-16563"/>
                  <a:pt x="2710547" y="33967"/>
                  <a:pt x="2832685" y="0"/>
                </a:cubicBezTo>
                <a:cubicBezTo>
                  <a:pt x="4252444" y="27758"/>
                  <a:pt x="5198679" y="1142588"/>
                  <a:pt x="5020610" y="2187925"/>
                </a:cubicBezTo>
                <a:lnTo>
                  <a:pt x="5020610" y="2187925"/>
                </a:lnTo>
                <a:cubicBezTo>
                  <a:pt x="5218710" y="3266051"/>
                  <a:pt x="4155792" y="4295864"/>
                  <a:pt x="2832685" y="4375850"/>
                </a:cubicBezTo>
                <a:cubicBezTo>
                  <a:pt x="2746663" y="4377947"/>
                  <a:pt x="2626477" y="4371001"/>
                  <a:pt x="2529648" y="4375850"/>
                </a:cubicBezTo>
                <a:cubicBezTo>
                  <a:pt x="2432819" y="4380699"/>
                  <a:pt x="2352958" y="4342468"/>
                  <a:pt x="2187925" y="4375850"/>
                </a:cubicBezTo>
                <a:cubicBezTo>
                  <a:pt x="891949" y="4361293"/>
                  <a:pt x="-207157" y="3584663"/>
                  <a:pt x="0" y="2187925"/>
                </a:cubicBezTo>
                <a:close/>
              </a:path>
              <a:path w="5020610" h="4375850" stroke="0" extrusionOk="0">
                <a:moveTo>
                  <a:pt x="0" y="2187925"/>
                </a:moveTo>
                <a:cubicBezTo>
                  <a:pt x="-12797" y="825816"/>
                  <a:pt x="1014420" y="-47593"/>
                  <a:pt x="2187925" y="0"/>
                </a:cubicBezTo>
                <a:cubicBezTo>
                  <a:pt x="2314724" y="-30862"/>
                  <a:pt x="2350328" y="3759"/>
                  <a:pt x="2497410" y="0"/>
                </a:cubicBezTo>
                <a:cubicBezTo>
                  <a:pt x="2644492" y="-3759"/>
                  <a:pt x="2686801" y="27443"/>
                  <a:pt x="2832685" y="0"/>
                </a:cubicBezTo>
                <a:cubicBezTo>
                  <a:pt x="4081104" y="-35059"/>
                  <a:pt x="4865968" y="1118868"/>
                  <a:pt x="5020610" y="2187925"/>
                </a:cubicBezTo>
                <a:lnTo>
                  <a:pt x="5020610" y="2187925"/>
                </a:lnTo>
                <a:cubicBezTo>
                  <a:pt x="4999746" y="3417551"/>
                  <a:pt x="4013126" y="4383473"/>
                  <a:pt x="2832685" y="4375850"/>
                </a:cubicBezTo>
                <a:cubicBezTo>
                  <a:pt x="2681167" y="4391065"/>
                  <a:pt x="2584102" y="4339810"/>
                  <a:pt x="2510305" y="4375850"/>
                </a:cubicBezTo>
                <a:cubicBezTo>
                  <a:pt x="2436508" y="4411890"/>
                  <a:pt x="2342460" y="4372737"/>
                  <a:pt x="2187925" y="4375850"/>
                </a:cubicBezTo>
                <a:cubicBezTo>
                  <a:pt x="641566" y="4318626"/>
                  <a:pt x="132238" y="3715559"/>
                  <a:pt x="0" y="2187925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 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174C3C-6EBB-4C3E-DBAF-DBD5108958C6}"/>
              </a:ext>
            </a:extLst>
          </p:cNvPr>
          <p:cNvSpPr/>
          <p:nvPr/>
        </p:nvSpPr>
        <p:spPr>
          <a:xfrm>
            <a:off x="551501" y="3243353"/>
            <a:ext cx="1442894" cy="543687"/>
          </a:xfrm>
          <a:custGeom>
            <a:avLst/>
            <a:gdLst>
              <a:gd name="connsiteX0" fmla="*/ 0 w 1442894"/>
              <a:gd name="connsiteY0" fmla="*/ 90616 h 543687"/>
              <a:gd name="connsiteX1" fmla="*/ 90616 w 1442894"/>
              <a:gd name="connsiteY1" fmla="*/ 0 h 543687"/>
              <a:gd name="connsiteX2" fmla="*/ 473320 w 1442894"/>
              <a:gd name="connsiteY2" fmla="*/ 0 h 543687"/>
              <a:gd name="connsiteX3" fmla="*/ 893874 w 1442894"/>
              <a:gd name="connsiteY3" fmla="*/ 0 h 543687"/>
              <a:gd name="connsiteX4" fmla="*/ 1352278 w 1442894"/>
              <a:gd name="connsiteY4" fmla="*/ 0 h 543687"/>
              <a:gd name="connsiteX5" fmla="*/ 1442894 w 1442894"/>
              <a:gd name="connsiteY5" fmla="*/ 90616 h 543687"/>
              <a:gd name="connsiteX6" fmla="*/ 1442894 w 1442894"/>
              <a:gd name="connsiteY6" fmla="*/ 453071 h 543687"/>
              <a:gd name="connsiteX7" fmla="*/ 1352278 w 1442894"/>
              <a:gd name="connsiteY7" fmla="*/ 543687 h 543687"/>
              <a:gd name="connsiteX8" fmla="*/ 956957 w 1442894"/>
              <a:gd name="connsiteY8" fmla="*/ 543687 h 543687"/>
              <a:gd name="connsiteX9" fmla="*/ 574253 w 1442894"/>
              <a:gd name="connsiteY9" fmla="*/ 543687 h 543687"/>
              <a:gd name="connsiteX10" fmla="*/ 90616 w 1442894"/>
              <a:gd name="connsiteY10" fmla="*/ 543687 h 543687"/>
              <a:gd name="connsiteX11" fmla="*/ 0 w 1442894"/>
              <a:gd name="connsiteY11" fmla="*/ 453071 h 543687"/>
              <a:gd name="connsiteX12" fmla="*/ 0 w 1442894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2894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67175" y="-16133"/>
                  <a:pt x="337028" y="12626"/>
                  <a:pt x="473320" y="0"/>
                </a:cubicBezTo>
                <a:cubicBezTo>
                  <a:pt x="609612" y="-12626"/>
                  <a:pt x="690979" y="43209"/>
                  <a:pt x="893874" y="0"/>
                </a:cubicBezTo>
                <a:cubicBezTo>
                  <a:pt x="1096769" y="-43209"/>
                  <a:pt x="1179053" y="23066"/>
                  <a:pt x="1352278" y="0"/>
                </a:cubicBezTo>
                <a:cubicBezTo>
                  <a:pt x="1401579" y="-4356"/>
                  <a:pt x="1438017" y="50314"/>
                  <a:pt x="1442894" y="90616"/>
                </a:cubicBezTo>
                <a:cubicBezTo>
                  <a:pt x="1475983" y="253392"/>
                  <a:pt x="1421550" y="310041"/>
                  <a:pt x="1442894" y="453071"/>
                </a:cubicBezTo>
                <a:cubicBezTo>
                  <a:pt x="1445540" y="505520"/>
                  <a:pt x="1395621" y="552311"/>
                  <a:pt x="1352278" y="543687"/>
                </a:cubicBezTo>
                <a:cubicBezTo>
                  <a:pt x="1170739" y="571441"/>
                  <a:pt x="1074303" y="514968"/>
                  <a:pt x="956957" y="543687"/>
                </a:cubicBezTo>
                <a:cubicBezTo>
                  <a:pt x="839611" y="572406"/>
                  <a:pt x="659667" y="537505"/>
                  <a:pt x="574253" y="543687"/>
                </a:cubicBezTo>
                <a:cubicBezTo>
                  <a:pt x="488839" y="549869"/>
                  <a:pt x="242461" y="491456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442894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25935" y="-6958"/>
                  <a:pt x="303373" y="10321"/>
                  <a:pt x="485937" y="0"/>
                </a:cubicBezTo>
                <a:cubicBezTo>
                  <a:pt x="668501" y="-10321"/>
                  <a:pt x="755390" y="35819"/>
                  <a:pt x="881258" y="0"/>
                </a:cubicBezTo>
                <a:cubicBezTo>
                  <a:pt x="1007126" y="-35819"/>
                  <a:pt x="1216621" y="29827"/>
                  <a:pt x="1352278" y="0"/>
                </a:cubicBezTo>
                <a:cubicBezTo>
                  <a:pt x="1407213" y="9322"/>
                  <a:pt x="1435306" y="38033"/>
                  <a:pt x="1442894" y="90616"/>
                </a:cubicBezTo>
                <a:cubicBezTo>
                  <a:pt x="1477628" y="203064"/>
                  <a:pt x="1405158" y="278837"/>
                  <a:pt x="1442894" y="453071"/>
                </a:cubicBezTo>
                <a:cubicBezTo>
                  <a:pt x="1447675" y="489676"/>
                  <a:pt x="1401716" y="554101"/>
                  <a:pt x="1352278" y="543687"/>
                </a:cubicBezTo>
                <a:cubicBezTo>
                  <a:pt x="1249543" y="558773"/>
                  <a:pt x="1158892" y="515382"/>
                  <a:pt x="969574" y="543687"/>
                </a:cubicBezTo>
                <a:cubicBezTo>
                  <a:pt x="780256" y="571992"/>
                  <a:pt x="706445" y="497954"/>
                  <a:pt x="523787" y="543687"/>
                </a:cubicBezTo>
                <a:cubicBezTo>
                  <a:pt x="341129" y="589420"/>
                  <a:pt x="236077" y="528547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Descriptors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7E3F8E-79EB-7203-1210-A308EE686F53}"/>
              </a:ext>
            </a:extLst>
          </p:cNvPr>
          <p:cNvSpPr/>
          <p:nvPr/>
        </p:nvSpPr>
        <p:spPr>
          <a:xfrm>
            <a:off x="3268728" y="2860760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n-alkylamide r</a:t>
            </a:r>
            <a:r>
              <a:rPr lang="en-US" sz="2000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5D0292-4C96-8D6E-9829-BBDE96C4F1BC}"/>
              </a:ext>
            </a:extLst>
          </p:cNvPr>
          <p:cNvSpPr/>
          <p:nvPr/>
        </p:nvSpPr>
        <p:spPr>
          <a:xfrm>
            <a:off x="3263249" y="3669187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UoA r</a:t>
            </a:r>
            <a:r>
              <a:rPr lang="en-US" sz="2000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Circular 2">
            <a:extLst>
              <a:ext uri="{FF2B5EF4-FFF2-40B4-BE49-F238E27FC236}">
                <a16:creationId xmlns:a16="http://schemas.microsoft.com/office/drawing/2014/main" id="{2BD84EB4-9CDD-2CF0-A6E2-F4C5B139EF7A}"/>
              </a:ext>
            </a:extLst>
          </p:cNvPr>
          <p:cNvSpPr/>
          <p:nvPr/>
        </p:nvSpPr>
        <p:spPr>
          <a:xfrm>
            <a:off x="1443549" y="2207937"/>
            <a:ext cx="2549952" cy="1620908"/>
          </a:xfrm>
          <a:prstGeom prst="circularArrow">
            <a:avLst>
              <a:gd name="adj1" fmla="val 5165"/>
              <a:gd name="adj2" fmla="val 1100622"/>
              <a:gd name="adj3" fmla="val 19419191"/>
              <a:gd name="adj4" fmla="val 10910308"/>
              <a:gd name="adj5" fmla="val 1523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B219A0-09D0-7541-B5CC-F9419D634CE2}"/>
              </a:ext>
            </a:extLst>
          </p:cNvPr>
          <p:cNvSpPr/>
          <p:nvPr/>
        </p:nvSpPr>
        <p:spPr>
          <a:xfrm>
            <a:off x="1637390" y="1799365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Random forest model 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Circular 25">
            <a:extLst>
              <a:ext uri="{FF2B5EF4-FFF2-40B4-BE49-F238E27FC236}">
                <a16:creationId xmlns:a16="http://schemas.microsoft.com/office/drawing/2014/main" id="{81E14E1B-E10F-D6A2-563F-DA355F10CD3D}"/>
              </a:ext>
            </a:extLst>
          </p:cNvPr>
          <p:cNvSpPr/>
          <p:nvPr/>
        </p:nvSpPr>
        <p:spPr>
          <a:xfrm flipV="1">
            <a:off x="1396418" y="3142222"/>
            <a:ext cx="2597083" cy="1757273"/>
          </a:xfrm>
          <a:prstGeom prst="circularArrow">
            <a:avLst>
              <a:gd name="adj1" fmla="val 5165"/>
              <a:gd name="adj2" fmla="val 1100622"/>
              <a:gd name="adj3" fmla="val 19419191"/>
              <a:gd name="adj4" fmla="val 10910308"/>
              <a:gd name="adj5" fmla="val 1523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D63F505-FD29-8CA6-4A01-F38B126AC480}"/>
              </a:ext>
            </a:extLst>
          </p:cNvPr>
          <p:cNvSpPr/>
          <p:nvPr/>
        </p:nvSpPr>
        <p:spPr>
          <a:xfrm>
            <a:off x="1637390" y="4749459"/>
            <a:ext cx="1916366" cy="543687"/>
          </a:xfrm>
          <a:custGeom>
            <a:avLst/>
            <a:gdLst>
              <a:gd name="connsiteX0" fmla="*/ 0 w 1916366"/>
              <a:gd name="connsiteY0" fmla="*/ 90616 h 543687"/>
              <a:gd name="connsiteX1" fmla="*/ 90616 w 1916366"/>
              <a:gd name="connsiteY1" fmla="*/ 0 h 543687"/>
              <a:gd name="connsiteX2" fmla="*/ 616940 w 1916366"/>
              <a:gd name="connsiteY2" fmla="*/ 0 h 543687"/>
              <a:gd name="connsiteX3" fmla="*/ 1195318 w 1916366"/>
              <a:gd name="connsiteY3" fmla="*/ 0 h 543687"/>
              <a:gd name="connsiteX4" fmla="*/ 1825750 w 1916366"/>
              <a:gd name="connsiteY4" fmla="*/ 0 h 543687"/>
              <a:gd name="connsiteX5" fmla="*/ 1916366 w 1916366"/>
              <a:gd name="connsiteY5" fmla="*/ 90616 h 543687"/>
              <a:gd name="connsiteX6" fmla="*/ 1916366 w 1916366"/>
              <a:gd name="connsiteY6" fmla="*/ 453071 h 543687"/>
              <a:gd name="connsiteX7" fmla="*/ 1825750 w 1916366"/>
              <a:gd name="connsiteY7" fmla="*/ 543687 h 543687"/>
              <a:gd name="connsiteX8" fmla="*/ 1282075 w 1916366"/>
              <a:gd name="connsiteY8" fmla="*/ 543687 h 543687"/>
              <a:gd name="connsiteX9" fmla="*/ 755751 w 1916366"/>
              <a:gd name="connsiteY9" fmla="*/ 543687 h 543687"/>
              <a:gd name="connsiteX10" fmla="*/ 90616 w 1916366"/>
              <a:gd name="connsiteY10" fmla="*/ 543687 h 543687"/>
              <a:gd name="connsiteX11" fmla="*/ 0 w 1916366"/>
              <a:gd name="connsiteY11" fmla="*/ 453071 h 543687"/>
              <a:gd name="connsiteX12" fmla="*/ 0 w 1916366"/>
              <a:gd name="connsiteY12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6366" h="543687" fill="none" extrusionOk="0">
                <a:moveTo>
                  <a:pt x="0" y="90616"/>
                </a:moveTo>
                <a:cubicBezTo>
                  <a:pt x="11376" y="33091"/>
                  <a:pt x="49351" y="-6121"/>
                  <a:pt x="90616" y="0"/>
                </a:cubicBezTo>
                <a:cubicBezTo>
                  <a:pt x="250918" y="-61028"/>
                  <a:pt x="394353" y="18371"/>
                  <a:pt x="616940" y="0"/>
                </a:cubicBezTo>
                <a:cubicBezTo>
                  <a:pt x="839527" y="-18371"/>
                  <a:pt x="945195" y="26302"/>
                  <a:pt x="1195318" y="0"/>
                </a:cubicBezTo>
                <a:cubicBezTo>
                  <a:pt x="1445441" y="-26302"/>
                  <a:pt x="1565300" y="39575"/>
                  <a:pt x="1825750" y="0"/>
                </a:cubicBezTo>
                <a:cubicBezTo>
                  <a:pt x="1875051" y="-4356"/>
                  <a:pt x="1911489" y="50314"/>
                  <a:pt x="1916366" y="90616"/>
                </a:cubicBezTo>
                <a:cubicBezTo>
                  <a:pt x="1949455" y="253392"/>
                  <a:pt x="1895022" y="310041"/>
                  <a:pt x="1916366" y="453071"/>
                </a:cubicBezTo>
                <a:cubicBezTo>
                  <a:pt x="1919012" y="505520"/>
                  <a:pt x="1869093" y="552311"/>
                  <a:pt x="1825750" y="543687"/>
                </a:cubicBezTo>
                <a:cubicBezTo>
                  <a:pt x="1571981" y="593382"/>
                  <a:pt x="1453419" y="535633"/>
                  <a:pt x="1282075" y="543687"/>
                </a:cubicBezTo>
                <a:cubicBezTo>
                  <a:pt x="1110732" y="551741"/>
                  <a:pt x="907388" y="492075"/>
                  <a:pt x="755751" y="543687"/>
                </a:cubicBezTo>
                <a:cubicBezTo>
                  <a:pt x="604114" y="595299"/>
                  <a:pt x="318488" y="513242"/>
                  <a:pt x="90616" y="543687"/>
                </a:cubicBezTo>
                <a:cubicBezTo>
                  <a:pt x="30558" y="539043"/>
                  <a:pt x="10772" y="509019"/>
                  <a:pt x="0" y="453071"/>
                </a:cubicBezTo>
                <a:cubicBezTo>
                  <a:pt x="-6889" y="328820"/>
                  <a:pt x="17698" y="167051"/>
                  <a:pt x="0" y="90616"/>
                </a:cubicBezTo>
                <a:close/>
              </a:path>
              <a:path w="1916366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347281" y="-47804"/>
                  <a:pt x="473509" y="35406"/>
                  <a:pt x="634291" y="0"/>
                </a:cubicBezTo>
                <a:cubicBezTo>
                  <a:pt x="795073" y="-35406"/>
                  <a:pt x="1045975" y="58448"/>
                  <a:pt x="1177967" y="0"/>
                </a:cubicBezTo>
                <a:cubicBezTo>
                  <a:pt x="1309959" y="-58448"/>
                  <a:pt x="1692334" y="54482"/>
                  <a:pt x="1825750" y="0"/>
                </a:cubicBezTo>
                <a:cubicBezTo>
                  <a:pt x="1880685" y="9322"/>
                  <a:pt x="1908778" y="38033"/>
                  <a:pt x="1916366" y="90616"/>
                </a:cubicBezTo>
                <a:cubicBezTo>
                  <a:pt x="1951100" y="203064"/>
                  <a:pt x="1878630" y="278837"/>
                  <a:pt x="1916366" y="453071"/>
                </a:cubicBezTo>
                <a:cubicBezTo>
                  <a:pt x="1921147" y="489676"/>
                  <a:pt x="1875188" y="554101"/>
                  <a:pt x="1825750" y="543687"/>
                </a:cubicBezTo>
                <a:cubicBezTo>
                  <a:pt x="1674336" y="574121"/>
                  <a:pt x="1522245" y="493517"/>
                  <a:pt x="1299426" y="543687"/>
                </a:cubicBezTo>
                <a:cubicBezTo>
                  <a:pt x="1076607" y="593857"/>
                  <a:pt x="876274" y="500996"/>
                  <a:pt x="686345" y="543687"/>
                </a:cubicBezTo>
                <a:cubicBezTo>
                  <a:pt x="496416" y="586378"/>
                  <a:pt x="224738" y="521065"/>
                  <a:pt x="90616" y="543687"/>
                </a:cubicBezTo>
                <a:cubicBezTo>
                  <a:pt x="35694" y="544613"/>
                  <a:pt x="3341" y="501673"/>
                  <a:pt x="0" y="453071"/>
                </a:cubicBezTo>
                <a:cubicBezTo>
                  <a:pt x="-6180" y="302576"/>
                  <a:pt x="39924" y="220142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Random forest model 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129E9AA-3DDD-4CE0-1E1B-ED764D78F200}"/>
              </a:ext>
            </a:extLst>
          </p:cNvPr>
          <p:cNvSpPr/>
          <p:nvPr/>
        </p:nvSpPr>
        <p:spPr>
          <a:xfrm>
            <a:off x="6254089" y="1536096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80% of each dataset is used as the training set of each model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17757F5-C402-B36D-BA49-709AB5EE8CF4}"/>
              </a:ext>
            </a:extLst>
          </p:cNvPr>
          <p:cNvSpPr/>
          <p:nvPr/>
        </p:nvSpPr>
        <p:spPr>
          <a:xfrm>
            <a:off x="6254089" y="2443831"/>
            <a:ext cx="5401315" cy="450845"/>
          </a:xfrm>
          <a:custGeom>
            <a:avLst/>
            <a:gdLst>
              <a:gd name="connsiteX0" fmla="*/ 0 w 5401315"/>
              <a:gd name="connsiteY0" fmla="*/ 75142 h 450845"/>
              <a:gd name="connsiteX1" fmla="*/ 75142 w 5401315"/>
              <a:gd name="connsiteY1" fmla="*/ 0 h 450845"/>
              <a:gd name="connsiteX2" fmla="*/ 606080 w 5401315"/>
              <a:gd name="connsiteY2" fmla="*/ 0 h 450845"/>
              <a:gd name="connsiteX3" fmla="*/ 1189527 w 5401315"/>
              <a:gd name="connsiteY3" fmla="*/ 0 h 450845"/>
              <a:gd name="connsiteX4" fmla="*/ 1825486 w 5401315"/>
              <a:gd name="connsiteY4" fmla="*/ 0 h 450845"/>
              <a:gd name="connsiteX5" fmla="*/ 2408934 w 5401315"/>
              <a:gd name="connsiteY5" fmla="*/ 0 h 450845"/>
              <a:gd name="connsiteX6" fmla="*/ 2992381 w 5401315"/>
              <a:gd name="connsiteY6" fmla="*/ 0 h 450845"/>
              <a:gd name="connsiteX7" fmla="*/ 3575829 w 5401315"/>
              <a:gd name="connsiteY7" fmla="*/ 0 h 450845"/>
              <a:gd name="connsiteX8" fmla="*/ 4054257 w 5401315"/>
              <a:gd name="connsiteY8" fmla="*/ 0 h 450845"/>
              <a:gd name="connsiteX9" fmla="*/ 4690215 w 5401315"/>
              <a:gd name="connsiteY9" fmla="*/ 0 h 450845"/>
              <a:gd name="connsiteX10" fmla="*/ 5326173 w 5401315"/>
              <a:gd name="connsiteY10" fmla="*/ 0 h 450845"/>
              <a:gd name="connsiteX11" fmla="*/ 5401315 w 5401315"/>
              <a:gd name="connsiteY11" fmla="*/ 75142 h 450845"/>
              <a:gd name="connsiteX12" fmla="*/ 5401315 w 5401315"/>
              <a:gd name="connsiteY12" fmla="*/ 375703 h 450845"/>
              <a:gd name="connsiteX13" fmla="*/ 5326173 w 5401315"/>
              <a:gd name="connsiteY13" fmla="*/ 450845 h 450845"/>
              <a:gd name="connsiteX14" fmla="*/ 4637704 w 5401315"/>
              <a:gd name="connsiteY14" fmla="*/ 450845 h 450845"/>
              <a:gd name="connsiteX15" fmla="*/ 4001746 w 5401315"/>
              <a:gd name="connsiteY15" fmla="*/ 450845 h 450845"/>
              <a:gd name="connsiteX16" fmla="*/ 3470809 w 5401315"/>
              <a:gd name="connsiteY16" fmla="*/ 450845 h 450845"/>
              <a:gd name="connsiteX17" fmla="*/ 2992381 w 5401315"/>
              <a:gd name="connsiteY17" fmla="*/ 450845 h 450845"/>
              <a:gd name="connsiteX18" fmla="*/ 2356423 w 5401315"/>
              <a:gd name="connsiteY18" fmla="*/ 450845 h 450845"/>
              <a:gd name="connsiteX19" fmla="*/ 1877996 w 5401315"/>
              <a:gd name="connsiteY19" fmla="*/ 450845 h 450845"/>
              <a:gd name="connsiteX20" fmla="*/ 1347058 w 5401315"/>
              <a:gd name="connsiteY20" fmla="*/ 450845 h 450845"/>
              <a:gd name="connsiteX21" fmla="*/ 868631 w 5401315"/>
              <a:gd name="connsiteY21" fmla="*/ 450845 h 450845"/>
              <a:gd name="connsiteX22" fmla="*/ 75142 w 5401315"/>
              <a:gd name="connsiteY22" fmla="*/ 450845 h 450845"/>
              <a:gd name="connsiteX23" fmla="*/ 0 w 5401315"/>
              <a:gd name="connsiteY23" fmla="*/ 375703 h 450845"/>
              <a:gd name="connsiteX24" fmla="*/ 0 w 5401315"/>
              <a:gd name="connsiteY24" fmla="*/ 75142 h 45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450845" fill="none" extrusionOk="0">
                <a:moveTo>
                  <a:pt x="0" y="75142"/>
                </a:moveTo>
                <a:cubicBezTo>
                  <a:pt x="7156" y="33350"/>
                  <a:pt x="36230" y="4025"/>
                  <a:pt x="75142" y="0"/>
                </a:cubicBezTo>
                <a:cubicBezTo>
                  <a:pt x="192127" y="-27890"/>
                  <a:pt x="371826" y="42547"/>
                  <a:pt x="606080" y="0"/>
                </a:cubicBezTo>
                <a:cubicBezTo>
                  <a:pt x="840334" y="-42547"/>
                  <a:pt x="1056018" y="69278"/>
                  <a:pt x="1189527" y="0"/>
                </a:cubicBezTo>
                <a:cubicBezTo>
                  <a:pt x="1323036" y="-69278"/>
                  <a:pt x="1651512" y="69001"/>
                  <a:pt x="1825486" y="0"/>
                </a:cubicBezTo>
                <a:cubicBezTo>
                  <a:pt x="1999460" y="-69001"/>
                  <a:pt x="2181961" y="55998"/>
                  <a:pt x="2408934" y="0"/>
                </a:cubicBezTo>
                <a:cubicBezTo>
                  <a:pt x="2635907" y="-55998"/>
                  <a:pt x="2860238" y="15184"/>
                  <a:pt x="2992381" y="0"/>
                </a:cubicBezTo>
                <a:cubicBezTo>
                  <a:pt x="3124524" y="-15184"/>
                  <a:pt x="3330736" y="49693"/>
                  <a:pt x="3575829" y="0"/>
                </a:cubicBezTo>
                <a:cubicBezTo>
                  <a:pt x="3820922" y="-49693"/>
                  <a:pt x="3822625" y="21004"/>
                  <a:pt x="4054257" y="0"/>
                </a:cubicBezTo>
                <a:cubicBezTo>
                  <a:pt x="4285889" y="-21004"/>
                  <a:pt x="4392711" y="41454"/>
                  <a:pt x="4690215" y="0"/>
                </a:cubicBezTo>
                <a:cubicBezTo>
                  <a:pt x="4987719" y="-41454"/>
                  <a:pt x="5115401" y="35689"/>
                  <a:pt x="5326173" y="0"/>
                </a:cubicBezTo>
                <a:cubicBezTo>
                  <a:pt x="5367448" y="-1946"/>
                  <a:pt x="5403768" y="32888"/>
                  <a:pt x="5401315" y="75142"/>
                </a:cubicBezTo>
                <a:cubicBezTo>
                  <a:pt x="5416558" y="158262"/>
                  <a:pt x="5399257" y="277464"/>
                  <a:pt x="5401315" y="375703"/>
                </a:cubicBezTo>
                <a:cubicBezTo>
                  <a:pt x="5394621" y="419456"/>
                  <a:pt x="5377974" y="451448"/>
                  <a:pt x="5326173" y="450845"/>
                </a:cubicBezTo>
                <a:cubicBezTo>
                  <a:pt x="5104084" y="528703"/>
                  <a:pt x="4887164" y="410354"/>
                  <a:pt x="4637704" y="450845"/>
                </a:cubicBezTo>
                <a:cubicBezTo>
                  <a:pt x="4388244" y="491336"/>
                  <a:pt x="4211320" y="415564"/>
                  <a:pt x="4001746" y="450845"/>
                </a:cubicBezTo>
                <a:cubicBezTo>
                  <a:pt x="3792172" y="486126"/>
                  <a:pt x="3646676" y="415580"/>
                  <a:pt x="3470809" y="450845"/>
                </a:cubicBezTo>
                <a:cubicBezTo>
                  <a:pt x="3294942" y="486110"/>
                  <a:pt x="3152054" y="449148"/>
                  <a:pt x="2992381" y="450845"/>
                </a:cubicBezTo>
                <a:cubicBezTo>
                  <a:pt x="2832708" y="452542"/>
                  <a:pt x="2521062" y="437062"/>
                  <a:pt x="2356423" y="450845"/>
                </a:cubicBezTo>
                <a:cubicBezTo>
                  <a:pt x="2191784" y="464628"/>
                  <a:pt x="2031944" y="440131"/>
                  <a:pt x="1877996" y="450845"/>
                </a:cubicBezTo>
                <a:cubicBezTo>
                  <a:pt x="1724048" y="461559"/>
                  <a:pt x="1456270" y="411497"/>
                  <a:pt x="1347058" y="450845"/>
                </a:cubicBezTo>
                <a:cubicBezTo>
                  <a:pt x="1237846" y="490193"/>
                  <a:pt x="966632" y="416389"/>
                  <a:pt x="868631" y="450845"/>
                </a:cubicBezTo>
                <a:cubicBezTo>
                  <a:pt x="770630" y="485301"/>
                  <a:pt x="242373" y="437418"/>
                  <a:pt x="75142" y="450845"/>
                </a:cubicBezTo>
                <a:cubicBezTo>
                  <a:pt x="24339" y="448266"/>
                  <a:pt x="-5598" y="422336"/>
                  <a:pt x="0" y="375703"/>
                </a:cubicBezTo>
                <a:cubicBezTo>
                  <a:pt x="-29614" y="252676"/>
                  <a:pt x="3861" y="157887"/>
                  <a:pt x="0" y="75142"/>
                </a:cubicBezTo>
                <a:close/>
              </a:path>
              <a:path w="5401315" h="450845" stroke="0" extrusionOk="0">
                <a:moveTo>
                  <a:pt x="0" y="75142"/>
                </a:moveTo>
                <a:cubicBezTo>
                  <a:pt x="-422" y="28568"/>
                  <a:pt x="39804" y="-8414"/>
                  <a:pt x="75142" y="0"/>
                </a:cubicBezTo>
                <a:cubicBezTo>
                  <a:pt x="238309" y="-42216"/>
                  <a:pt x="424401" y="45652"/>
                  <a:pt x="553569" y="0"/>
                </a:cubicBezTo>
                <a:cubicBezTo>
                  <a:pt x="682737" y="-45652"/>
                  <a:pt x="836761" y="36143"/>
                  <a:pt x="1031997" y="0"/>
                </a:cubicBezTo>
                <a:cubicBezTo>
                  <a:pt x="1227233" y="-36143"/>
                  <a:pt x="1304777" y="13067"/>
                  <a:pt x="1457913" y="0"/>
                </a:cubicBezTo>
                <a:cubicBezTo>
                  <a:pt x="1611049" y="-13067"/>
                  <a:pt x="1948242" y="40188"/>
                  <a:pt x="2093872" y="0"/>
                </a:cubicBezTo>
                <a:cubicBezTo>
                  <a:pt x="2239502" y="-40188"/>
                  <a:pt x="2394267" y="27408"/>
                  <a:pt x="2519789" y="0"/>
                </a:cubicBezTo>
                <a:cubicBezTo>
                  <a:pt x="2645311" y="-27408"/>
                  <a:pt x="2967287" y="13598"/>
                  <a:pt x="3208257" y="0"/>
                </a:cubicBezTo>
                <a:cubicBezTo>
                  <a:pt x="3449227" y="-13598"/>
                  <a:pt x="3687995" y="15113"/>
                  <a:pt x="3896726" y="0"/>
                </a:cubicBezTo>
                <a:cubicBezTo>
                  <a:pt x="4105457" y="-15113"/>
                  <a:pt x="4336676" y="58022"/>
                  <a:pt x="4480174" y="0"/>
                </a:cubicBezTo>
                <a:cubicBezTo>
                  <a:pt x="4623672" y="-58022"/>
                  <a:pt x="4986335" y="16521"/>
                  <a:pt x="5326173" y="0"/>
                </a:cubicBezTo>
                <a:cubicBezTo>
                  <a:pt x="5371280" y="263"/>
                  <a:pt x="5401765" y="32043"/>
                  <a:pt x="5401315" y="75142"/>
                </a:cubicBezTo>
                <a:cubicBezTo>
                  <a:pt x="5422671" y="167854"/>
                  <a:pt x="5378023" y="288590"/>
                  <a:pt x="5401315" y="375703"/>
                </a:cubicBezTo>
                <a:cubicBezTo>
                  <a:pt x="5405440" y="425358"/>
                  <a:pt x="5379362" y="452380"/>
                  <a:pt x="5326173" y="450845"/>
                </a:cubicBezTo>
                <a:cubicBezTo>
                  <a:pt x="5102573" y="480781"/>
                  <a:pt x="4910818" y="393736"/>
                  <a:pt x="4690215" y="450845"/>
                </a:cubicBezTo>
                <a:cubicBezTo>
                  <a:pt x="4469612" y="507954"/>
                  <a:pt x="4391555" y="431714"/>
                  <a:pt x="4264298" y="450845"/>
                </a:cubicBezTo>
                <a:cubicBezTo>
                  <a:pt x="4137041" y="469976"/>
                  <a:pt x="3977919" y="434576"/>
                  <a:pt x="3785871" y="450845"/>
                </a:cubicBezTo>
                <a:cubicBezTo>
                  <a:pt x="3593823" y="467114"/>
                  <a:pt x="3391018" y="437104"/>
                  <a:pt x="3202423" y="450845"/>
                </a:cubicBezTo>
                <a:cubicBezTo>
                  <a:pt x="3013828" y="464586"/>
                  <a:pt x="2924099" y="443837"/>
                  <a:pt x="2776506" y="450845"/>
                </a:cubicBezTo>
                <a:cubicBezTo>
                  <a:pt x="2628913" y="457853"/>
                  <a:pt x="2424128" y="401965"/>
                  <a:pt x="2298078" y="450845"/>
                </a:cubicBezTo>
                <a:cubicBezTo>
                  <a:pt x="2172028" y="499725"/>
                  <a:pt x="1943634" y="395014"/>
                  <a:pt x="1767141" y="450845"/>
                </a:cubicBezTo>
                <a:cubicBezTo>
                  <a:pt x="1590648" y="506676"/>
                  <a:pt x="1441106" y="421268"/>
                  <a:pt x="1131183" y="450845"/>
                </a:cubicBezTo>
                <a:cubicBezTo>
                  <a:pt x="821260" y="480422"/>
                  <a:pt x="309041" y="391813"/>
                  <a:pt x="75142" y="450845"/>
                </a:cubicBezTo>
                <a:cubicBezTo>
                  <a:pt x="25118" y="452487"/>
                  <a:pt x="2684" y="417321"/>
                  <a:pt x="0" y="375703"/>
                </a:cubicBezTo>
                <a:cubicBezTo>
                  <a:pt x="-1689" y="234552"/>
                  <a:pt x="8638" y="199948"/>
                  <a:pt x="0" y="7514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The remaining 20% is used as the test set for validation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2FCD773-BE0E-455A-FE69-F67061360245}"/>
              </a:ext>
            </a:extLst>
          </p:cNvPr>
          <p:cNvSpPr/>
          <p:nvPr/>
        </p:nvSpPr>
        <p:spPr>
          <a:xfrm>
            <a:off x="6244031" y="4027195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maximum features per tree was set to the number of descriptors used divided by 3 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7EA90C1-4F19-BA19-4CC4-A4EBF65533DA}"/>
              </a:ext>
            </a:extLst>
          </p:cNvPr>
          <p:cNvSpPr/>
          <p:nvPr/>
        </p:nvSpPr>
        <p:spPr>
          <a:xfrm>
            <a:off x="6244032" y="3119460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Random forest has three main hyperparameters to be tuned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45CFA76-9658-E13B-5A49-801BC782457E}"/>
              </a:ext>
            </a:extLst>
          </p:cNvPr>
          <p:cNvSpPr/>
          <p:nvPr/>
        </p:nvSpPr>
        <p:spPr>
          <a:xfrm>
            <a:off x="6244030" y="4934931"/>
            <a:ext cx="5401315" cy="682951"/>
          </a:xfrm>
          <a:custGeom>
            <a:avLst/>
            <a:gdLst>
              <a:gd name="connsiteX0" fmla="*/ 0 w 5401315"/>
              <a:gd name="connsiteY0" fmla="*/ 113827 h 682951"/>
              <a:gd name="connsiteX1" fmla="*/ 113827 w 5401315"/>
              <a:gd name="connsiteY1" fmla="*/ 0 h 682951"/>
              <a:gd name="connsiteX2" fmla="*/ 636942 w 5401315"/>
              <a:gd name="connsiteY2" fmla="*/ 0 h 682951"/>
              <a:gd name="connsiteX3" fmla="*/ 1211793 w 5401315"/>
              <a:gd name="connsiteY3" fmla="*/ 0 h 682951"/>
              <a:gd name="connsiteX4" fmla="*/ 1838381 w 5401315"/>
              <a:gd name="connsiteY4" fmla="*/ 0 h 682951"/>
              <a:gd name="connsiteX5" fmla="*/ 2413232 w 5401315"/>
              <a:gd name="connsiteY5" fmla="*/ 0 h 682951"/>
              <a:gd name="connsiteX6" fmla="*/ 2988083 w 5401315"/>
              <a:gd name="connsiteY6" fmla="*/ 0 h 682951"/>
              <a:gd name="connsiteX7" fmla="*/ 3562934 w 5401315"/>
              <a:gd name="connsiteY7" fmla="*/ 0 h 682951"/>
              <a:gd name="connsiteX8" fmla="*/ 4034312 w 5401315"/>
              <a:gd name="connsiteY8" fmla="*/ 0 h 682951"/>
              <a:gd name="connsiteX9" fmla="*/ 4660900 w 5401315"/>
              <a:gd name="connsiteY9" fmla="*/ 0 h 682951"/>
              <a:gd name="connsiteX10" fmla="*/ 5287488 w 5401315"/>
              <a:gd name="connsiteY10" fmla="*/ 0 h 682951"/>
              <a:gd name="connsiteX11" fmla="*/ 5401315 w 5401315"/>
              <a:gd name="connsiteY11" fmla="*/ 113827 h 682951"/>
              <a:gd name="connsiteX12" fmla="*/ 5401315 w 5401315"/>
              <a:gd name="connsiteY12" fmla="*/ 569124 h 682951"/>
              <a:gd name="connsiteX13" fmla="*/ 5287488 w 5401315"/>
              <a:gd name="connsiteY13" fmla="*/ 682951 h 682951"/>
              <a:gd name="connsiteX14" fmla="*/ 4609164 w 5401315"/>
              <a:gd name="connsiteY14" fmla="*/ 682951 h 682951"/>
              <a:gd name="connsiteX15" fmla="*/ 3982576 w 5401315"/>
              <a:gd name="connsiteY15" fmla="*/ 682951 h 682951"/>
              <a:gd name="connsiteX16" fmla="*/ 3459461 w 5401315"/>
              <a:gd name="connsiteY16" fmla="*/ 682951 h 682951"/>
              <a:gd name="connsiteX17" fmla="*/ 2988083 w 5401315"/>
              <a:gd name="connsiteY17" fmla="*/ 682951 h 682951"/>
              <a:gd name="connsiteX18" fmla="*/ 2361495 w 5401315"/>
              <a:gd name="connsiteY18" fmla="*/ 682951 h 682951"/>
              <a:gd name="connsiteX19" fmla="*/ 1890117 w 5401315"/>
              <a:gd name="connsiteY19" fmla="*/ 682951 h 682951"/>
              <a:gd name="connsiteX20" fmla="*/ 1367003 w 5401315"/>
              <a:gd name="connsiteY20" fmla="*/ 682951 h 682951"/>
              <a:gd name="connsiteX21" fmla="*/ 895625 w 5401315"/>
              <a:gd name="connsiteY21" fmla="*/ 682951 h 682951"/>
              <a:gd name="connsiteX22" fmla="*/ 113827 w 5401315"/>
              <a:gd name="connsiteY22" fmla="*/ 682951 h 682951"/>
              <a:gd name="connsiteX23" fmla="*/ 0 w 5401315"/>
              <a:gd name="connsiteY23" fmla="*/ 569124 h 682951"/>
              <a:gd name="connsiteX24" fmla="*/ 0 w 5401315"/>
              <a:gd name="connsiteY24" fmla="*/ 113827 h 68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01315" h="682951" fill="none" extrusionOk="0">
                <a:moveTo>
                  <a:pt x="0" y="113827"/>
                </a:moveTo>
                <a:cubicBezTo>
                  <a:pt x="14569" y="50367"/>
                  <a:pt x="58774" y="12147"/>
                  <a:pt x="113827" y="0"/>
                </a:cubicBezTo>
                <a:cubicBezTo>
                  <a:pt x="331885" y="-11990"/>
                  <a:pt x="474188" y="5630"/>
                  <a:pt x="636942" y="0"/>
                </a:cubicBezTo>
                <a:cubicBezTo>
                  <a:pt x="799697" y="-5630"/>
                  <a:pt x="968049" y="17720"/>
                  <a:pt x="1211793" y="0"/>
                </a:cubicBezTo>
                <a:cubicBezTo>
                  <a:pt x="1455537" y="-17720"/>
                  <a:pt x="1701322" y="22123"/>
                  <a:pt x="1838381" y="0"/>
                </a:cubicBezTo>
                <a:cubicBezTo>
                  <a:pt x="1975440" y="-22123"/>
                  <a:pt x="2208561" y="60755"/>
                  <a:pt x="2413232" y="0"/>
                </a:cubicBezTo>
                <a:cubicBezTo>
                  <a:pt x="2617903" y="-60755"/>
                  <a:pt x="2788199" y="37495"/>
                  <a:pt x="2988083" y="0"/>
                </a:cubicBezTo>
                <a:cubicBezTo>
                  <a:pt x="3187967" y="-37495"/>
                  <a:pt x="3437923" y="41541"/>
                  <a:pt x="3562934" y="0"/>
                </a:cubicBezTo>
                <a:cubicBezTo>
                  <a:pt x="3687945" y="-41541"/>
                  <a:pt x="3884715" y="22922"/>
                  <a:pt x="4034312" y="0"/>
                </a:cubicBezTo>
                <a:cubicBezTo>
                  <a:pt x="4183909" y="-22922"/>
                  <a:pt x="4501843" y="29572"/>
                  <a:pt x="4660900" y="0"/>
                </a:cubicBezTo>
                <a:cubicBezTo>
                  <a:pt x="4819957" y="-29572"/>
                  <a:pt x="5027089" y="6557"/>
                  <a:pt x="5287488" y="0"/>
                </a:cubicBezTo>
                <a:cubicBezTo>
                  <a:pt x="5349818" y="-4622"/>
                  <a:pt x="5412319" y="47581"/>
                  <a:pt x="5401315" y="113827"/>
                </a:cubicBezTo>
                <a:cubicBezTo>
                  <a:pt x="5443036" y="242853"/>
                  <a:pt x="5358393" y="394826"/>
                  <a:pt x="5401315" y="569124"/>
                </a:cubicBezTo>
                <a:cubicBezTo>
                  <a:pt x="5399897" y="632466"/>
                  <a:pt x="5358189" y="683410"/>
                  <a:pt x="5287488" y="682951"/>
                </a:cubicBezTo>
                <a:cubicBezTo>
                  <a:pt x="4988201" y="758058"/>
                  <a:pt x="4784760" y="680493"/>
                  <a:pt x="4609164" y="682951"/>
                </a:cubicBezTo>
                <a:cubicBezTo>
                  <a:pt x="4433568" y="685409"/>
                  <a:pt x="4231384" y="679667"/>
                  <a:pt x="3982576" y="682951"/>
                </a:cubicBezTo>
                <a:cubicBezTo>
                  <a:pt x="3733768" y="686235"/>
                  <a:pt x="3644550" y="664587"/>
                  <a:pt x="3459461" y="682951"/>
                </a:cubicBezTo>
                <a:cubicBezTo>
                  <a:pt x="3274373" y="701315"/>
                  <a:pt x="3093069" y="655211"/>
                  <a:pt x="2988083" y="682951"/>
                </a:cubicBezTo>
                <a:cubicBezTo>
                  <a:pt x="2883097" y="710691"/>
                  <a:pt x="2552164" y="623667"/>
                  <a:pt x="2361495" y="682951"/>
                </a:cubicBezTo>
                <a:cubicBezTo>
                  <a:pt x="2170826" y="742235"/>
                  <a:pt x="2050693" y="638774"/>
                  <a:pt x="1890117" y="682951"/>
                </a:cubicBezTo>
                <a:cubicBezTo>
                  <a:pt x="1729541" y="727128"/>
                  <a:pt x="1560013" y="681072"/>
                  <a:pt x="1367003" y="682951"/>
                </a:cubicBezTo>
                <a:cubicBezTo>
                  <a:pt x="1173993" y="684830"/>
                  <a:pt x="1081745" y="663855"/>
                  <a:pt x="895625" y="682951"/>
                </a:cubicBezTo>
                <a:cubicBezTo>
                  <a:pt x="709505" y="702047"/>
                  <a:pt x="364278" y="636421"/>
                  <a:pt x="113827" y="682951"/>
                </a:cubicBezTo>
                <a:cubicBezTo>
                  <a:pt x="33624" y="678145"/>
                  <a:pt x="-13000" y="643910"/>
                  <a:pt x="0" y="569124"/>
                </a:cubicBezTo>
                <a:cubicBezTo>
                  <a:pt x="-48994" y="417014"/>
                  <a:pt x="9488" y="285343"/>
                  <a:pt x="0" y="113827"/>
                </a:cubicBezTo>
                <a:close/>
              </a:path>
              <a:path w="5401315" h="682951" stroke="0" extrusionOk="0">
                <a:moveTo>
                  <a:pt x="0" y="113827"/>
                </a:moveTo>
                <a:cubicBezTo>
                  <a:pt x="-443" y="45634"/>
                  <a:pt x="59013" y="-10994"/>
                  <a:pt x="113827" y="0"/>
                </a:cubicBezTo>
                <a:cubicBezTo>
                  <a:pt x="349084" y="-19673"/>
                  <a:pt x="422705" y="26050"/>
                  <a:pt x="585205" y="0"/>
                </a:cubicBezTo>
                <a:cubicBezTo>
                  <a:pt x="747705" y="-26050"/>
                  <a:pt x="853892" y="50666"/>
                  <a:pt x="1056583" y="0"/>
                </a:cubicBezTo>
                <a:cubicBezTo>
                  <a:pt x="1259274" y="-50666"/>
                  <a:pt x="1374391" y="5909"/>
                  <a:pt x="1476224" y="0"/>
                </a:cubicBezTo>
                <a:cubicBezTo>
                  <a:pt x="1578057" y="-5909"/>
                  <a:pt x="1911330" y="18331"/>
                  <a:pt x="2102812" y="0"/>
                </a:cubicBezTo>
                <a:cubicBezTo>
                  <a:pt x="2294294" y="-18331"/>
                  <a:pt x="2425059" y="12175"/>
                  <a:pt x="2522454" y="0"/>
                </a:cubicBezTo>
                <a:cubicBezTo>
                  <a:pt x="2619849" y="-12175"/>
                  <a:pt x="2922241" y="77700"/>
                  <a:pt x="3200778" y="0"/>
                </a:cubicBezTo>
                <a:cubicBezTo>
                  <a:pt x="3479315" y="-77700"/>
                  <a:pt x="3739776" y="31995"/>
                  <a:pt x="3879103" y="0"/>
                </a:cubicBezTo>
                <a:cubicBezTo>
                  <a:pt x="4018431" y="-31995"/>
                  <a:pt x="4192807" y="40793"/>
                  <a:pt x="4453954" y="0"/>
                </a:cubicBezTo>
                <a:cubicBezTo>
                  <a:pt x="4715101" y="-40793"/>
                  <a:pt x="4922227" y="72356"/>
                  <a:pt x="5287488" y="0"/>
                </a:cubicBezTo>
                <a:cubicBezTo>
                  <a:pt x="5357386" y="513"/>
                  <a:pt x="5405847" y="34865"/>
                  <a:pt x="5401315" y="113827"/>
                </a:cubicBezTo>
                <a:cubicBezTo>
                  <a:pt x="5406627" y="232224"/>
                  <a:pt x="5377234" y="361053"/>
                  <a:pt x="5401315" y="569124"/>
                </a:cubicBezTo>
                <a:cubicBezTo>
                  <a:pt x="5404805" y="638889"/>
                  <a:pt x="5368937" y="685391"/>
                  <a:pt x="5287488" y="682951"/>
                </a:cubicBezTo>
                <a:cubicBezTo>
                  <a:pt x="5126192" y="704939"/>
                  <a:pt x="4874879" y="608599"/>
                  <a:pt x="4660900" y="682951"/>
                </a:cubicBezTo>
                <a:cubicBezTo>
                  <a:pt x="4446921" y="757303"/>
                  <a:pt x="4403112" y="666641"/>
                  <a:pt x="4241259" y="682951"/>
                </a:cubicBezTo>
                <a:cubicBezTo>
                  <a:pt x="4079406" y="699261"/>
                  <a:pt x="3893313" y="629125"/>
                  <a:pt x="3769881" y="682951"/>
                </a:cubicBezTo>
                <a:cubicBezTo>
                  <a:pt x="3646449" y="736777"/>
                  <a:pt x="3339936" y="635361"/>
                  <a:pt x="3195030" y="682951"/>
                </a:cubicBezTo>
                <a:cubicBezTo>
                  <a:pt x="3050124" y="730541"/>
                  <a:pt x="2953011" y="659586"/>
                  <a:pt x="2775388" y="682951"/>
                </a:cubicBezTo>
                <a:cubicBezTo>
                  <a:pt x="2597765" y="706316"/>
                  <a:pt x="2419189" y="646130"/>
                  <a:pt x="2304010" y="682951"/>
                </a:cubicBezTo>
                <a:cubicBezTo>
                  <a:pt x="2188831" y="719772"/>
                  <a:pt x="1938407" y="664131"/>
                  <a:pt x="1780896" y="682951"/>
                </a:cubicBezTo>
                <a:cubicBezTo>
                  <a:pt x="1623385" y="701771"/>
                  <a:pt x="1348966" y="623359"/>
                  <a:pt x="1154308" y="682951"/>
                </a:cubicBezTo>
                <a:cubicBezTo>
                  <a:pt x="959650" y="742543"/>
                  <a:pt x="603277" y="623002"/>
                  <a:pt x="113827" y="682951"/>
                </a:cubicBezTo>
                <a:cubicBezTo>
                  <a:pt x="33221" y="686368"/>
                  <a:pt x="8260" y="632352"/>
                  <a:pt x="0" y="569124"/>
                </a:cubicBezTo>
                <a:cubicBezTo>
                  <a:pt x="-12266" y="437567"/>
                  <a:pt x="51424" y="300052"/>
                  <a:pt x="0" y="113827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other two hyperparameters must be optimized to increase the accuracy of the model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003276-DFB5-99F5-7A23-2898A58AF24C}"/>
              </a:ext>
            </a:extLst>
          </p:cNvPr>
          <p:cNvSpPr txBox="1"/>
          <p:nvPr/>
        </p:nvSpPr>
        <p:spPr>
          <a:xfrm>
            <a:off x="4053234" y="6313000"/>
            <a:ext cx="81387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>
                <a:latin typeface="Arial" panose="020B0604020202020204" pitchFamily="34" charset="0"/>
              </a:rPr>
              <a:t>1 </a:t>
            </a:r>
            <a:r>
              <a:rPr lang="en-US" sz="1100" dirty="0">
                <a:effectLst/>
                <a:latin typeface="Arial" panose="020B0604020202020204" pitchFamily="34" charset="0"/>
              </a:rPr>
              <a:t>Hastie, T.; </a:t>
            </a:r>
            <a:r>
              <a:rPr lang="en-US" sz="1100" dirty="0" err="1">
                <a:effectLst/>
                <a:latin typeface="Arial" panose="020B0604020202020204" pitchFamily="34" charset="0"/>
              </a:rPr>
              <a:t>Tibshirani</a:t>
            </a:r>
            <a:r>
              <a:rPr lang="en-US" sz="1100" dirty="0">
                <a:effectLst/>
                <a:latin typeface="Arial" panose="020B0604020202020204" pitchFamily="34" charset="0"/>
              </a:rPr>
              <a:t>, R.; Friedman, J. </a:t>
            </a:r>
            <a:r>
              <a:rPr lang="en-US" sz="1100" i="1" dirty="0">
                <a:effectLst/>
                <a:latin typeface="Arial" panose="020B0604020202020204" pitchFamily="34" charset="0"/>
              </a:rPr>
              <a:t>The Elements of Statistical Learning</a:t>
            </a:r>
            <a:r>
              <a:rPr lang="en-US" sz="1100" dirty="0">
                <a:effectLst/>
                <a:latin typeface="Arial" panose="020B0604020202020204" pitchFamily="34" charset="0"/>
              </a:rPr>
              <a:t>, 2nd ed.; Springer New York: New York, NY, 2009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89E489-7CB1-C90A-7702-E875B545D060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8</a:t>
            </a:fld>
            <a:endParaRPr lang="en-US" dirty="0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BD8A5595-163B-C1BD-9290-9C50401B70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75DABD-1E89-8DAE-61BE-46ECDBBCF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236E44E-E7B6-0616-7140-36B5B9E98A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7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43" grpId="0" animBg="1"/>
      <p:bldP spid="44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7256E48-2CD0-6463-8D29-96A14523FA69}"/>
              </a:ext>
            </a:extLst>
          </p:cNvPr>
          <p:cNvSpPr/>
          <p:nvPr/>
        </p:nvSpPr>
        <p:spPr>
          <a:xfrm>
            <a:off x="304250" y="1110558"/>
            <a:ext cx="5499391" cy="3592076"/>
          </a:xfrm>
          <a:custGeom>
            <a:avLst/>
            <a:gdLst>
              <a:gd name="connsiteX0" fmla="*/ 0 w 5499391"/>
              <a:gd name="connsiteY0" fmla="*/ 235892 h 3592076"/>
              <a:gd name="connsiteX1" fmla="*/ 235892 w 5499391"/>
              <a:gd name="connsiteY1" fmla="*/ 0 h 3592076"/>
              <a:gd name="connsiteX2" fmla="*/ 744239 w 5499391"/>
              <a:gd name="connsiteY2" fmla="*/ 0 h 3592076"/>
              <a:gd name="connsiteX3" fmla="*/ 1353138 w 5499391"/>
              <a:gd name="connsiteY3" fmla="*/ 0 h 3592076"/>
              <a:gd name="connsiteX4" fmla="*/ 1962037 w 5499391"/>
              <a:gd name="connsiteY4" fmla="*/ 0 h 3592076"/>
              <a:gd name="connsiteX5" fmla="*/ 2470384 w 5499391"/>
              <a:gd name="connsiteY5" fmla="*/ 0 h 3592076"/>
              <a:gd name="connsiteX6" fmla="*/ 2878179 w 5499391"/>
              <a:gd name="connsiteY6" fmla="*/ 0 h 3592076"/>
              <a:gd name="connsiteX7" fmla="*/ 3487078 w 5499391"/>
              <a:gd name="connsiteY7" fmla="*/ 0 h 3592076"/>
              <a:gd name="connsiteX8" fmla="*/ 3995425 w 5499391"/>
              <a:gd name="connsiteY8" fmla="*/ 0 h 3592076"/>
              <a:gd name="connsiteX9" fmla="*/ 4453496 w 5499391"/>
              <a:gd name="connsiteY9" fmla="*/ 0 h 3592076"/>
              <a:gd name="connsiteX10" fmla="*/ 5263499 w 5499391"/>
              <a:gd name="connsiteY10" fmla="*/ 0 h 3592076"/>
              <a:gd name="connsiteX11" fmla="*/ 5499391 w 5499391"/>
              <a:gd name="connsiteY11" fmla="*/ 235892 h 3592076"/>
              <a:gd name="connsiteX12" fmla="*/ 5499391 w 5499391"/>
              <a:gd name="connsiteY12" fmla="*/ 755941 h 3592076"/>
              <a:gd name="connsiteX13" fmla="*/ 5499391 w 5499391"/>
              <a:gd name="connsiteY13" fmla="*/ 1182381 h 3592076"/>
              <a:gd name="connsiteX14" fmla="*/ 5499391 w 5499391"/>
              <a:gd name="connsiteY14" fmla="*/ 1608820 h 3592076"/>
              <a:gd name="connsiteX15" fmla="*/ 5499391 w 5499391"/>
              <a:gd name="connsiteY15" fmla="*/ 2066463 h 3592076"/>
              <a:gd name="connsiteX16" fmla="*/ 5499391 w 5499391"/>
              <a:gd name="connsiteY16" fmla="*/ 2617715 h 3592076"/>
              <a:gd name="connsiteX17" fmla="*/ 5499391 w 5499391"/>
              <a:gd name="connsiteY17" fmla="*/ 3356184 h 3592076"/>
              <a:gd name="connsiteX18" fmla="*/ 5263499 w 5499391"/>
              <a:gd name="connsiteY18" fmla="*/ 3592076 h 3592076"/>
              <a:gd name="connsiteX19" fmla="*/ 4755152 w 5499391"/>
              <a:gd name="connsiteY19" fmla="*/ 3592076 h 3592076"/>
              <a:gd name="connsiteX20" fmla="*/ 4146253 w 5499391"/>
              <a:gd name="connsiteY20" fmla="*/ 3592076 h 3592076"/>
              <a:gd name="connsiteX21" fmla="*/ 3537354 w 5499391"/>
              <a:gd name="connsiteY21" fmla="*/ 3592076 h 3592076"/>
              <a:gd name="connsiteX22" fmla="*/ 2978731 w 5499391"/>
              <a:gd name="connsiteY22" fmla="*/ 3592076 h 3592076"/>
              <a:gd name="connsiteX23" fmla="*/ 2570936 w 5499391"/>
              <a:gd name="connsiteY23" fmla="*/ 3592076 h 3592076"/>
              <a:gd name="connsiteX24" fmla="*/ 2163141 w 5499391"/>
              <a:gd name="connsiteY24" fmla="*/ 3592076 h 3592076"/>
              <a:gd name="connsiteX25" fmla="*/ 1503966 w 5499391"/>
              <a:gd name="connsiteY25" fmla="*/ 3592076 h 3592076"/>
              <a:gd name="connsiteX26" fmla="*/ 945343 w 5499391"/>
              <a:gd name="connsiteY26" fmla="*/ 3592076 h 3592076"/>
              <a:gd name="connsiteX27" fmla="*/ 235892 w 5499391"/>
              <a:gd name="connsiteY27" fmla="*/ 3592076 h 3592076"/>
              <a:gd name="connsiteX28" fmla="*/ 0 w 5499391"/>
              <a:gd name="connsiteY28" fmla="*/ 3356184 h 3592076"/>
              <a:gd name="connsiteX29" fmla="*/ 0 w 5499391"/>
              <a:gd name="connsiteY29" fmla="*/ 2804932 h 3592076"/>
              <a:gd name="connsiteX30" fmla="*/ 0 w 5499391"/>
              <a:gd name="connsiteY30" fmla="*/ 2316087 h 3592076"/>
              <a:gd name="connsiteX31" fmla="*/ 0 w 5499391"/>
              <a:gd name="connsiteY31" fmla="*/ 1858444 h 3592076"/>
              <a:gd name="connsiteX32" fmla="*/ 0 w 5499391"/>
              <a:gd name="connsiteY32" fmla="*/ 1275989 h 3592076"/>
              <a:gd name="connsiteX33" fmla="*/ 0 w 5499391"/>
              <a:gd name="connsiteY33" fmla="*/ 693535 h 3592076"/>
              <a:gd name="connsiteX34" fmla="*/ 0 w 5499391"/>
              <a:gd name="connsiteY34" fmla="*/ 235892 h 359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99391" h="3592076" fill="none" extrusionOk="0">
                <a:moveTo>
                  <a:pt x="0" y="235892"/>
                </a:moveTo>
                <a:cubicBezTo>
                  <a:pt x="-10672" y="99704"/>
                  <a:pt x="112672" y="311"/>
                  <a:pt x="235892" y="0"/>
                </a:cubicBezTo>
                <a:cubicBezTo>
                  <a:pt x="417933" y="-51698"/>
                  <a:pt x="624885" y="25912"/>
                  <a:pt x="744239" y="0"/>
                </a:cubicBezTo>
                <a:cubicBezTo>
                  <a:pt x="863593" y="-25912"/>
                  <a:pt x="1069080" y="40976"/>
                  <a:pt x="1353138" y="0"/>
                </a:cubicBezTo>
                <a:cubicBezTo>
                  <a:pt x="1637196" y="-40976"/>
                  <a:pt x="1795221" y="32560"/>
                  <a:pt x="1962037" y="0"/>
                </a:cubicBezTo>
                <a:cubicBezTo>
                  <a:pt x="2128853" y="-32560"/>
                  <a:pt x="2298670" y="32631"/>
                  <a:pt x="2470384" y="0"/>
                </a:cubicBezTo>
                <a:cubicBezTo>
                  <a:pt x="2642098" y="-32631"/>
                  <a:pt x="2675949" y="7810"/>
                  <a:pt x="2878179" y="0"/>
                </a:cubicBezTo>
                <a:cubicBezTo>
                  <a:pt x="3080409" y="-7810"/>
                  <a:pt x="3337660" y="56724"/>
                  <a:pt x="3487078" y="0"/>
                </a:cubicBezTo>
                <a:cubicBezTo>
                  <a:pt x="3636496" y="-56724"/>
                  <a:pt x="3839975" y="49043"/>
                  <a:pt x="3995425" y="0"/>
                </a:cubicBezTo>
                <a:cubicBezTo>
                  <a:pt x="4150875" y="-49043"/>
                  <a:pt x="4349269" y="36453"/>
                  <a:pt x="4453496" y="0"/>
                </a:cubicBezTo>
                <a:cubicBezTo>
                  <a:pt x="4557723" y="-36453"/>
                  <a:pt x="5031188" y="10956"/>
                  <a:pt x="5263499" y="0"/>
                </a:cubicBezTo>
                <a:cubicBezTo>
                  <a:pt x="5398482" y="-9154"/>
                  <a:pt x="5507655" y="126164"/>
                  <a:pt x="5499391" y="235892"/>
                </a:cubicBezTo>
                <a:cubicBezTo>
                  <a:pt x="5539418" y="446082"/>
                  <a:pt x="5449317" y="577019"/>
                  <a:pt x="5499391" y="755941"/>
                </a:cubicBezTo>
                <a:cubicBezTo>
                  <a:pt x="5549465" y="934863"/>
                  <a:pt x="5448276" y="973374"/>
                  <a:pt x="5499391" y="1182381"/>
                </a:cubicBezTo>
                <a:cubicBezTo>
                  <a:pt x="5550506" y="1391388"/>
                  <a:pt x="5497360" y="1446208"/>
                  <a:pt x="5499391" y="1608820"/>
                </a:cubicBezTo>
                <a:cubicBezTo>
                  <a:pt x="5501422" y="1771432"/>
                  <a:pt x="5469160" y="1894571"/>
                  <a:pt x="5499391" y="2066463"/>
                </a:cubicBezTo>
                <a:cubicBezTo>
                  <a:pt x="5529622" y="2238355"/>
                  <a:pt x="5436346" y="2449376"/>
                  <a:pt x="5499391" y="2617715"/>
                </a:cubicBezTo>
                <a:cubicBezTo>
                  <a:pt x="5562436" y="2786054"/>
                  <a:pt x="5420307" y="3039338"/>
                  <a:pt x="5499391" y="3356184"/>
                </a:cubicBezTo>
                <a:cubicBezTo>
                  <a:pt x="5467856" y="3500488"/>
                  <a:pt x="5380443" y="3616998"/>
                  <a:pt x="5263499" y="3592076"/>
                </a:cubicBezTo>
                <a:cubicBezTo>
                  <a:pt x="5161559" y="3642343"/>
                  <a:pt x="4928107" y="3567323"/>
                  <a:pt x="4755152" y="3592076"/>
                </a:cubicBezTo>
                <a:cubicBezTo>
                  <a:pt x="4582197" y="3616829"/>
                  <a:pt x="4333082" y="3521147"/>
                  <a:pt x="4146253" y="3592076"/>
                </a:cubicBezTo>
                <a:cubicBezTo>
                  <a:pt x="3959424" y="3663005"/>
                  <a:pt x="3736513" y="3547746"/>
                  <a:pt x="3537354" y="3592076"/>
                </a:cubicBezTo>
                <a:cubicBezTo>
                  <a:pt x="3338195" y="3636406"/>
                  <a:pt x="3176803" y="3568806"/>
                  <a:pt x="2978731" y="3592076"/>
                </a:cubicBezTo>
                <a:cubicBezTo>
                  <a:pt x="2780659" y="3615346"/>
                  <a:pt x="2728847" y="3572199"/>
                  <a:pt x="2570936" y="3592076"/>
                </a:cubicBezTo>
                <a:cubicBezTo>
                  <a:pt x="2413025" y="3611953"/>
                  <a:pt x="2329722" y="3561386"/>
                  <a:pt x="2163141" y="3592076"/>
                </a:cubicBezTo>
                <a:cubicBezTo>
                  <a:pt x="1996561" y="3622766"/>
                  <a:pt x="1695608" y="3542243"/>
                  <a:pt x="1503966" y="3592076"/>
                </a:cubicBezTo>
                <a:cubicBezTo>
                  <a:pt x="1312324" y="3641909"/>
                  <a:pt x="1131588" y="3561277"/>
                  <a:pt x="945343" y="3592076"/>
                </a:cubicBezTo>
                <a:cubicBezTo>
                  <a:pt x="759098" y="3622875"/>
                  <a:pt x="487133" y="3578993"/>
                  <a:pt x="235892" y="3592076"/>
                </a:cubicBezTo>
                <a:cubicBezTo>
                  <a:pt x="117694" y="3576691"/>
                  <a:pt x="-14089" y="3503725"/>
                  <a:pt x="0" y="3356184"/>
                </a:cubicBezTo>
                <a:cubicBezTo>
                  <a:pt x="-2655" y="3086034"/>
                  <a:pt x="55512" y="2946281"/>
                  <a:pt x="0" y="2804932"/>
                </a:cubicBezTo>
                <a:cubicBezTo>
                  <a:pt x="-55512" y="2663583"/>
                  <a:pt x="7135" y="2515797"/>
                  <a:pt x="0" y="2316087"/>
                </a:cubicBezTo>
                <a:cubicBezTo>
                  <a:pt x="-7135" y="2116378"/>
                  <a:pt x="15674" y="2071284"/>
                  <a:pt x="0" y="1858444"/>
                </a:cubicBezTo>
                <a:cubicBezTo>
                  <a:pt x="-15674" y="1645604"/>
                  <a:pt x="52456" y="1437017"/>
                  <a:pt x="0" y="1275989"/>
                </a:cubicBezTo>
                <a:cubicBezTo>
                  <a:pt x="-52456" y="1114962"/>
                  <a:pt x="58766" y="862846"/>
                  <a:pt x="0" y="693535"/>
                </a:cubicBezTo>
                <a:cubicBezTo>
                  <a:pt x="-58766" y="524224"/>
                  <a:pt x="33552" y="397189"/>
                  <a:pt x="0" y="235892"/>
                </a:cubicBezTo>
                <a:close/>
              </a:path>
              <a:path w="5499391" h="3592076" stroke="0" extrusionOk="0">
                <a:moveTo>
                  <a:pt x="0" y="235892"/>
                </a:moveTo>
                <a:cubicBezTo>
                  <a:pt x="-2778" y="72232"/>
                  <a:pt x="120486" y="-20310"/>
                  <a:pt x="235892" y="0"/>
                </a:cubicBezTo>
                <a:cubicBezTo>
                  <a:pt x="372174" y="-1205"/>
                  <a:pt x="500202" y="51586"/>
                  <a:pt x="693963" y="0"/>
                </a:cubicBezTo>
                <a:cubicBezTo>
                  <a:pt x="887724" y="-51586"/>
                  <a:pt x="969950" y="48750"/>
                  <a:pt x="1152034" y="0"/>
                </a:cubicBezTo>
                <a:cubicBezTo>
                  <a:pt x="1334118" y="-48750"/>
                  <a:pt x="1448585" y="38552"/>
                  <a:pt x="1559829" y="0"/>
                </a:cubicBezTo>
                <a:cubicBezTo>
                  <a:pt x="1671074" y="-38552"/>
                  <a:pt x="1985502" y="58046"/>
                  <a:pt x="2168728" y="0"/>
                </a:cubicBezTo>
                <a:cubicBezTo>
                  <a:pt x="2351954" y="-58046"/>
                  <a:pt x="2484699" y="13097"/>
                  <a:pt x="2576522" y="0"/>
                </a:cubicBezTo>
                <a:cubicBezTo>
                  <a:pt x="2668345" y="-13097"/>
                  <a:pt x="3022489" y="59120"/>
                  <a:pt x="3235698" y="0"/>
                </a:cubicBezTo>
                <a:cubicBezTo>
                  <a:pt x="3448907" y="-59120"/>
                  <a:pt x="3717041" y="18435"/>
                  <a:pt x="3894873" y="0"/>
                </a:cubicBezTo>
                <a:cubicBezTo>
                  <a:pt x="4072706" y="-18435"/>
                  <a:pt x="4220614" y="40206"/>
                  <a:pt x="4453496" y="0"/>
                </a:cubicBezTo>
                <a:cubicBezTo>
                  <a:pt x="4686378" y="-40206"/>
                  <a:pt x="5050851" y="17544"/>
                  <a:pt x="5263499" y="0"/>
                </a:cubicBezTo>
                <a:cubicBezTo>
                  <a:pt x="5413836" y="1464"/>
                  <a:pt x="5502385" y="94975"/>
                  <a:pt x="5499391" y="235892"/>
                </a:cubicBezTo>
                <a:cubicBezTo>
                  <a:pt x="5521980" y="349243"/>
                  <a:pt x="5486562" y="452282"/>
                  <a:pt x="5499391" y="662332"/>
                </a:cubicBezTo>
                <a:cubicBezTo>
                  <a:pt x="5512220" y="872382"/>
                  <a:pt x="5473105" y="988632"/>
                  <a:pt x="5499391" y="1119975"/>
                </a:cubicBezTo>
                <a:cubicBezTo>
                  <a:pt x="5525677" y="1251318"/>
                  <a:pt x="5490136" y="1449172"/>
                  <a:pt x="5499391" y="1702429"/>
                </a:cubicBezTo>
                <a:cubicBezTo>
                  <a:pt x="5508646" y="1955686"/>
                  <a:pt x="5474950" y="2069360"/>
                  <a:pt x="5499391" y="2191275"/>
                </a:cubicBezTo>
                <a:cubicBezTo>
                  <a:pt x="5523832" y="2313190"/>
                  <a:pt x="5478393" y="2496543"/>
                  <a:pt x="5499391" y="2617715"/>
                </a:cubicBezTo>
                <a:cubicBezTo>
                  <a:pt x="5520389" y="2738887"/>
                  <a:pt x="5484739" y="3003030"/>
                  <a:pt x="5499391" y="3356184"/>
                </a:cubicBezTo>
                <a:cubicBezTo>
                  <a:pt x="5502926" y="3452566"/>
                  <a:pt x="5390632" y="3598276"/>
                  <a:pt x="5263499" y="3592076"/>
                </a:cubicBezTo>
                <a:cubicBezTo>
                  <a:pt x="5168125" y="3644803"/>
                  <a:pt x="4970834" y="3543811"/>
                  <a:pt x="4805428" y="3592076"/>
                </a:cubicBezTo>
                <a:cubicBezTo>
                  <a:pt x="4640022" y="3640341"/>
                  <a:pt x="4426453" y="3576782"/>
                  <a:pt x="4297081" y="3592076"/>
                </a:cubicBezTo>
                <a:cubicBezTo>
                  <a:pt x="4167709" y="3607370"/>
                  <a:pt x="3859587" y="3519204"/>
                  <a:pt x="3688182" y="3592076"/>
                </a:cubicBezTo>
                <a:cubicBezTo>
                  <a:pt x="3516777" y="3664948"/>
                  <a:pt x="3244482" y="3572525"/>
                  <a:pt x="3129559" y="3592076"/>
                </a:cubicBezTo>
                <a:cubicBezTo>
                  <a:pt x="3014636" y="3611627"/>
                  <a:pt x="2730934" y="3564532"/>
                  <a:pt x="2570936" y="3592076"/>
                </a:cubicBezTo>
                <a:cubicBezTo>
                  <a:pt x="2410938" y="3619620"/>
                  <a:pt x="2272735" y="3545016"/>
                  <a:pt x="2012313" y="3592076"/>
                </a:cubicBezTo>
                <a:cubicBezTo>
                  <a:pt x="1751891" y="3639136"/>
                  <a:pt x="1774842" y="3552800"/>
                  <a:pt x="1604518" y="3592076"/>
                </a:cubicBezTo>
                <a:cubicBezTo>
                  <a:pt x="1434194" y="3631352"/>
                  <a:pt x="1292143" y="3588403"/>
                  <a:pt x="995619" y="3592076"/>
                </a:cubicBezTo>
                <a:cubicBezTo>
                  <a:pt x="699095" y="3595749"/>
                  <a:pt x="567559" y="3518408"/>
                  <a:pt x="235892" y="3592076"/>
                </a:cubicBezTo>
                <a:cubicBezTo>
                  <a:pt x="86234" y="3595137"/>
                  <a:pt x="1405" y="3490240"/>
                  <a:pt x="0" y="3356184"/>
                </a:cubicBezTo>
                <a:cubicBezTo>
                  <a:pt x="-32928" y="3253705"/>
                  <a:pt x="56229" y="2974902"/>
                  <a:pt x="0" y="2867338"/>
                </a:cubicBezTo>
                <a:cubicBezTo>
                  <a:pt x="-56229" y="2759774"/>
                  <a:pt x="7042" y="2575201"/>
                  <a:pt x="0" y="2347290"/>
                </a:cubicBezTo>
                <a:cubicBezTo>
                  <a:pt x="-7042" y="2119379"/>
                  <a:pt x="46818" y="2016372"/>
                  <a:pt x="0" y="1827241"/>
                </a:cubicBezTo>
                <a:cubicBezTo>
                  <a:pt x="-46818" y="1638110"/>
                  <a:pt x="49714" y="1460704"/>
                  <a:pt x="0" y="1307192"/>
                </a:cubicBezTo>
                <a:cubicBezTo>
                  <a:pt x="-49714" y="1153680"/>
                  <a:pt x="53907" y="1015157"/>
                  <a:pt x="0" y="849549"/>
                </a:cubicBezTo>
                <a:cubicBezTo>
                  <a:pt x="-53907" y="683941"/>
                  <a:pt x="67099" y="380813"/>
                  <a:pt x="0" y="23589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65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90D0A9-630D-4BC0-C03E-1E4592760FC9}"/>
              </a:ext>
            </a:extLst>
          </p:cNvPr>
          <p:cNvSpPr/>
          <p:nvPr/>
        </p:nvSpPr>
        <p:spPr>
          <a:xfrm>
            <a:off x="9156361" y="839964"/>
            <a:ext cx="2926784" cy="5430211"/>
          </a:xfrm>
          <a:custGeom>
            <a:avLst/>
            <a:gdLst>
              <a:gd name="connsiteX0" fmla="*/ 0 w 2926784"/>
              <a:gd name="connsiteY0" fmla="*/ 378258 h 5430211"/>
              <a:gd name="connsiteX1" fmla="*/ 378258 w 2926784"/>
              <a:gd name="connsiteY1" fmla="*/ 0 h 5430211"/>
              <a:gd name="connsiteX2" fmla="*/ 877420 w 2926784"/>
              <a:gd name="connsiteY2" fmla="*/ 0 h 5430211"/>
              <a:gd name="connsiteX3" fmla="*/ 1419987 w 2926784"/>
              <a:gd name="connsiteY3" fmla="*/ 0 h 5430211"/>
              <a:gd name="connsiteX4" fmla="*/ 1962554 w 2926784"/>
              <a:gd name="connsiteY4" fmla="*/ 0 h 5430211"/>
              <a:gd name="connsiteX5" fmla="*/ 2548526 w 2926784"/>
              <a:gd name="connsiteY5" fmla="*/ 0 h 5430211"/>
              <a:gd name="connsiteX6" fmla="*/ 2926784 w 2926784"/>
              <a:gd name="connsiteY6" fmla="*/ 378258 h 5430211"/>
              <a:gd name="connsiteX7" fmla="*/ 2926784 w 2926784"/>
              <a:gd name="connsiteY7" fmla="*/ 1055944 h 5430211"/>
              <a:gd name="connsiteX8" fmla="*/ 2926784 w 2926784"/>
              <a:gd name="connsiteY8" fmla="*/ 1546682 h 5430211"/>
              <a:gd name="connsiteX9" fmla="*/ 2926784 w 2926784"/>
              <a:gd name="connsiteY9" fmla="*/ 2177631 h 5430211"/>
              <a:gd name="connsiteX10" fmla="*/ 2926784 w 2926784"/>
              <a:gd name="connsiteY10" fmla="*/ 2808579 h 5430211"/>
              <a:gd name="connsiteX11" fmla="*/ 2926784 w 2926784"/>
              <a:gd name="connsiteY11" fmla="*/ 3346054 h 5430211"/>
              <a:gd name="connsiteX12" fmla="*/ 2926784 w 2926784"/>
              <a:gd name="connsiteY12" fmla="*/ 3790055 h 5430211"/>
              <a:gd name="connsiteX13" fmla="*/ 2926784 w 2926784"/>
              <a:gd name="connsiteY13" fmla="*/ 4421004 h 5430211"/>
              <a:gd name="connsiteX14" fmla="*/ 2926784 w 2926784"/>
              <a:gd name="connsiteY14" fmla="*/ 5051953 h 5430211"/>
              <a:gd name="connsiteX15" fmla="*/ 2548526 w 2926784"/>
              <a:gd name="connsiteY15" fmla="*/ 5430211 h 5430211"/>
              <a:gd name="connsiteX16" fmla="*/ 1984256 w 2926784"/>
              <a:gd name="connsiteY16" fmla="*/ 5430211 h 5430211"/>
              <a:gd name="connsiteX17" fmla="*/ 1463392 w 2926784"/>
              <a:gd name="connsiteY17" fmla="*/ 5430211 h 5430211"/>
              <a:gd name="connsiteX18" fmla="*/ 964230 w 2926784"/>
              <a:gd name="connsiteY18" fmla="*/ 5430211 h 5430211"/>
              <a:gd name="connsiteX19" fmla="*/ 378258 w 2926784"/>
              <a:gd name="connsiteY19" fmla="*/ 5430211 h 5430211"/>
              <a:gd name="connsiteX20" fmla="*/ 0 w 2926784"/>
              <a:gd name="connsiteY20" fmla="*/ 5051953 h 5430211"/>
              <a:gd name="connsiteX21" fmla="*/ 0 w 2926784"/>
              <a:gd name="connsiteY21" fmla="*/ 4607952 h 5430211"/>
              <a:gd name="connsiteX22" fmla="*/ 0 w 2926784"/>
              <a:gd name="connsiteY22" fmla="*/ 4117214 h 5430211"/>
              <a:gd name="connsiteX23" fmla="*/ 0 w 2926784"/>
              <a:gd name="connsiteY23" fmla="*/ 3579739 h 5430211"/>
              <a:gd name="connsiteX24" fmla="*/ 0 w 2926784"/>
              <a:gd name="connsiteY24" fmla="*/ 2902053 h 5430211"/>
              <a:gd name="connsiteX25" fmla="*/ 0 w 2926784"/>
              <a:gd name="connsiteY25" fmla="*/ 2271104 h 5430211"/>
              <a:gd name="connsiteX26" fmla="*/ 0 w 2926784"/>
              <a:gd name="connsiteY26" fmla="*/ 1640156 h 5430211"/>
              <a:gd name="connsiteX27" fmla="*/ 0 w 2926784"/>
              <a:gd name="connsiteY27" fmla="*/ 1009207 h 5430211"/>
              <a:gd name="connsiteX28" fmla="*/ 0 w 2926784"/>
              <a:gd name="connsiteY28" fmla="*/ 378258 h 54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26784" h="5430211" fill="none" extrusionOk="0">
                <a:moveTo>
                  <a:pt x="0" y="378258"/>
                </a:moveTo>
                <a:cubicBezTo>
                  <a:pt x="16758" y="154369"/>
                  <a:pt x="167501" y="-9286"/>
                  <a:pt x="378258" y="0"/>
                </a:cubicBezTo>
                <a:cubicBezTo>
                  <a:pt x="556646" y="-51092"/>
                  <a:pt x="648417" y="17104"/>
                  <a:pt x="877420" y="0"/>
                </a:cubicBezTo>
                <a:cubicBezTo>
                  <a:pt x="1106423" y="-17104"/>
                  <a:pt x="1259749" y="2666"/>
                  <a:pt x="1419987" y="0"/>
                </a:cubicBezTo>
                <a:cubicBezTo>
                  <a:pt x="1580225" y="-2666"/>
                  <a:pt x="1847662" y="13379"/>
                  <a:pt x="1962554" y="0"/>
                </a:cubicBezTo>
                <a:cubicBezTo>
                  <a:pt x="2077446" y="-13379"/>
                  <a:pt x="2258100" y="49326"/>
                  <a:pt x="2548526" y="0"/>
                </a:cubicBezTo>
                <a:cubicBezTo>
                  <a:pt x="2781420" y="-6219"/>
                  <a:pt x="2922319" y="166192"/>
                  <a:pt x="2926784" y="378258"/>
                </a:cubicBezTo>
                <a:cubicBezTo>
                  <a:pt x="2946202" y="661415"/>
                  <a:pt x="2885642" y="746489"/>
                  <a:pt x="2926784" y="1055944"/>
                </a:cubicBezTo>
                <a:cubicBezTo>
                  <a:pt x="2967926" y="1365399"/>
                  <a:pt x="2895873" y="1352731"/>
                  <a:pt x="2926784" y="1546682"/>
                </a:cubicBezTo>
                <a:cubicBezTo>
                  <a:pt x="2957695" y="1740633"/>
                  <a:pt x="2858960" y="1938809"/>
                  <a:pt x="2926784" y="2177631"/>
                </a:cubicBezTo>
                <a:cubicBezTo>
                  <a:pt x="2994608" y="2416453"/>
                  <a:pt x="2920846" y="2564586"/>
                  <a:pt x="2926784" y="2808579"/>
                </a:cubicBezTo>
                <a:cubicBezTo>
                  <a:pt x="2932722" y="3052572"/>
                  <a:pt x="2896259" y="3207829"/>
                  <a:pt x="2926784" y="3346054"/>
                </a:cubicBezTo>
                <a:cubicBezTo>
                  <a:pt x="2957309" y="3484279"/>
                  <a:pt x="2885080" y="3696591"/>
                  <a:pt x="2926784" y="3790055"/>
                </a:cubicBezTo>
                <a:cubicBezTo>
                  <a:pt x="2968488" y="3883519"/>
                  <a:pt x="2902925" y="4116461"/>
                  <a:pt x="2926784" y="4421004"/>
                </a:cubicBezTo>
                <a:cubicBezTo>
                  <a:pt x="2950643" y="4725547"/>
                  <a:pt x="2908643" y="4742297"/>
                  <a:pt x="2926784" y="5051953"/>
                </a:cubicBezTo>
                <a:cubicBezTo>
                  <a:pt x="2886247" y="5282744"/>
                  <a:pt x="2769654" y="5412911"/>
                  <a:pt x="2548526" y="5430211"/>
                </a:cubicBezTo>
                <a:cubicBezTo>
                  <a:pt x="2433313" y="5457160"/>
                  <a:pt x="2249220" y="5363628"/>
                  <a:pt x="1984256" y="5430211"/>
                </a:cubicBezTo>
                <a:cubicBezTo>
                  <a:pt x="1719292" y="5496794"/>
                  <a:pt x="1719190" y="5408065"/>
                  <a:pt x="1463392" y="5430211"/>
                </a:cubicBezTo>
                <a:cubicBezTo>
                  <a:pt x="1207594" y="5452357"/>
                  <a:pt x="1103186" y="5426648"/>
                  <a:pt x="964230" y="5430211"/>
                </a:cubicBezTo>
                <a:cubicBezTo>
                  <a:pt x="825274" y="5433774"/>
                  <a:pt x="519037" y="5384265"/>
                  <a:pt x="378258" y="5430211"/>
                </a:cubicBezTo>
                <a:cubicBezTo>
                  <a:pt x="149677" y="5424757"/>
                  <a:pt x="-10098" y="5270119"/>
                  <a:pt x="0" y="5051953"/>
                </a:cubicBezTo>
                <a:cubicBezTo>
                  <a:pt x="-2826" y="4875890"/>
                  <a:pt x="26952" y="4804369"/>
                  <a:pt x="0" y="4607952"/>
                </a:cubicBezTo>
                <a:cubicBezTo>
                  <a:pt x="-26952" y="4411535"/>
                  <a:pt x="10729" y="4223432"/>
                  <a:pt x="0" y="4117214"/>
                </a:cubicBezTo>
                <a:cubicBezTo>
                  <a:pt x="-10729" y="4010996"/>
                  <a:pt x="4129" y="3748878"/>
                  <a:pt x="0" y="3579739"/>
                </a:cubicBezTo>
                <a:cubicBezTo>
                  <a:pt x="-4129" y="3410601"/>
                  <a:pt x="19556" y="3208905"/>
                  <a:pt x="0" y="2902053"/>
                </a:cubicBezTo>
                <a:cubicBezTo>
                  <a:pt x="-19556" y="2595201"/>
                  <a:pt x="60728" y="2444134"/>
                  <a:pt x="0" y="2271104"/>
                </a:cubicBezTo>
                <a:cubicBezTo>
                  <a:pt x="-60728" y="2098074"/>
                  <a:pt x="15075" y="1794206"/>
                  <a:pt x="0" y="1640156"/>
                </a:cubicBezTo>
                <a:cubicBezTo>
                  <a:pt x="-15075" y="1486106"/>
                  <a:pt x="32940" y="1148141"/>
                  <a:pt x="0" y="1009207"/>
                </a:cubicBezTo>
                <a:cubicBezTo>
                  <a:pt x="-32940" y="870273"/>
                  <a:pt x="5770" y="665021"/>
                  <a:pt x="0" y="378258"/>
                </a:cubicBezTo>
                <a:close/>
              </a:path>
              <a:path w="2926784" h="5430211" stroke="0" extrusionOk="0">
                <a:moveTo>
                  <a:pt x="0" y="378258"/>
                </a:moveTo>
                <a:cubicBezTo>
                  <a:pt x="-1155" y="155469"/>
                  <a:pt x="173184" y="-5232"/>
                  <a:pt x="378258" y="0"/>
                </a:cubicBezTo>
                <a:cubicBezTo>
                  <a:pt x="494878" y="-9197"/>
                  <a:pt x="711587" y="7472"/>
                  <a:pt x="877420" y="0"/>
                </a:cubicBezTo>
                <a:cubicBezTo>
                  <a:pt x="1043253" y="-7472"/>
                  <a:pt x="1201836" y="5188"/>
                  <a:pt x="1376581" y="0"/>
                </a:cubicBezTo>
                <a:cubicBezTo>
                  <a:pt x="1551326" y="-5188"/>
                  <a:pt x="1712111" y="32375"/>
                  <a:pt x="1854040" y="0"/>
                </a:cubicBezTo>
                <a:cubicBezTo>
                  <a:pt x="1995969" y="-32375"/>
                  <a:pt x="2269084" y="68885"/>
                  <a:pt x="2548526" y="0"/>
                </a:cubicBezTo>
                <a:cubicBezTo>
                  <a:pt x="2711858" y="12444"/>
                  <a:pt x="2919420" y="189257"/>
                  <a:pt x="2926784" y="378258"/>
                </a:cubicBezTo>
                <a:cubicBezTo>
                  <a:pt x="2929398" y="568296"/>
                  <a:pt x="2908074" y="811918"/>
                  <a:pt x="2926784" y="1055944"/>
                </a:cubicBezTo>
                <a:cubicBezTo>
                  <a:pt x="2945494" y="1299970"/>
                  <a:pt x="2883282" y="1385288"/>
                  <a:pt x="2926784" y="1640156"/>
                </a:cubicBezTo>
                <a:cubicBezTo>
                  <a:pt x="2970286" y="1895024"/>
                  <a:pt x="2873543" y="2032879"/>
                  <a:pt x="2926784" y="2177631"/>
                </a:cubicBezTo>
                <a:cubicBezTo>
                  <a:pt x="2980025" y="2322383"/>
                  <a:pt x="2887523" y="2631435"/>
                  <a:pt x="2926784" y="2855316"/>
                </a:cubicBezTo>
                <a:cubicBezTo>
                  <a:pt x="2966045" y="3079198"/>
                  <a:pt x="2904923" y="3240326"/>
                  <a:pt x="2926784" y="3486265"/>
                </a:cubicBezTo>
                <a:cubicBezTo>
                  <a:pt x="2948645" y="3732204"/>
                  <a:pt x="2869341" y="3940861"/>
                  <a:pt x="2926784" y="4163951"/>
                </a:cubicBezTo>
                <a:cubicBezTo>
                  <a:pt x="2984227" y="4387041"/>
                  <a:pt x="2858624" y="4719541"/>
                  <a:pt x="2926784" y="5051953"/>
                </a:cubicBezTo>
                <a:cubicBezTo>
                  <a:pt x="2872346" y="5283686"/>
                  <a:pt x="2725554" y="5400956"/>
                  <a:pt x="2548526" y="5430211"/>
                </a:cubicBezTo>
                <a:cubicBezTo>
                  <a:pt x="2402425" y="5439311"/>
                  <a:pt x="2188820" y="5362158"/>
                  <a:pt x="1962554" y="5430211"/>
                </a:cubicBezTo>
                <a:cubicBezTo>
                  <a:pt x="1736288" y="5498264"/>
                  <a:pt x="1709037" y="5404829"/>
                  <a:pt x="1463392" y="5430211"/>
                </a:cubicBezTo>
                <a:cubicBezTo>
                  <a:pt x="1217747" y="5455593"/>
                  <a:pt x="1159080" y="5389058"/>
                  <a:pt x="920825" y="5430211"/>
                </a:cubicBezTo>
                <a:cubicBezTo>
                  <a:pt x="682570" y="5471364"/>
                  <a:pt x="592325" y="5376998"/>
                  <a:pt x="378258" y="5430211"/>
                </a:cubicBezTo>
                <a:cubicBezTo>
                  <a:pt x="163449" y="5395682"/>
                  <a:pt x="-11974" y="5284781"/>
                  <a:pt x="0" y="5051953"/>
                </a:cubicBezTo>
                <a:cubicBezTo>
                  <a:pt x="-70926" y="4866432"/>
                  <a:pt x="56870" y="4715779"/>
                  <a:pt x="0" y="4421004"/>
                </a:cubicBezTo>
                <a:cubicBezTo>
                  <a:pt x="-56870" y="4126229"/>
                  <a:pt x="10882" y="4052730"/>
                  <a:pt x="0" y="3836792"/>
                </a:cubicBezTo>
                <a:cubicBezTo>
                  <a:pt x="-10882" y="3620854"/>
                  <a:pt x="54622" y="3434203"/>
                  <a:pt x="0" y="3252580"/>
                </a:cubicBezTo>
                <a:cubicBezTo>
                  <a:pt x="-54622" y="3070957"/>
                  <a:pt x="1008" y="2790275"/>
                  <a:pt x="0" y="2668369"/>
                </a:cubicBezTo>
                <a:cubicBezTo>
                  <a:pt x="-1008" y="2546463"/>
                  <a:pt x="10926" y="2321837"/>
                  <a:pt x="0" y="2224368"/>
                </a:cubicBezTo>
                <a:cubicBezTo>
                  <a:pt x="-10926" y="2126899"/>
                  <a:pt x="69617" y="1827125"/>
                  <a:pt x="0" y="1593419"/>
                </a:cubicBezTo>
                <a:cubicBezTo>
                  <a:pt x="-69617" y="1359713"/>
                  <a:pt x="36355" y="1288541"/>
                  <a:pt x="0" y="1009207"/>
                </a:cubicBezTo>
                <a:cubicBezTo>
                  <a:pt x="-36355" y="729873"/>
                  <a:pt x="75476" y="553595"/>
                  <a:pt x="0" y="378258"/>
                </a:cubicBezTo>
                <a:close/>
              </a:path>
            </a:pathLst>
          </a:custGeom>
          <a:solidFill>
            <a:srgbClr val="FFF2CC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85F9A7-854C-9666-8B42-8B2C98A2485F}"/>
              </a:ext>
            </a:extLst>
          </p:cNvPr>
          <p:cNvSpPr/>
          <p:nvPr/>
        </p:nvSpPr>
        <p:spPr>
          <a:xfrm>
            <a:off x="6092884" y="839964"/>
            <a:ext cx="2913706" cy="5430211"/>
          </a:xfrm>
          <a:custGeom>
            <a:avLst/>
            <a:gdLst>
              <a:gd name="connsiteX0" fmla="*/ 0 w 2913706"/>
              <a:gd name="connsiteY0" fmla="*/ 376567 h 5430211"/>
              <a:gd name="connsiteX1" fmla="*/ 376567 w 2913706"/>
              <a:gd name="connsiteY1" fmla="*/ 0 h 5430211"/>
              <a:gd name="connsiteX2" fmla="*/ 873499 w 2913706"/>
              <a:gd name="connsiteY2" fmla="*/ 0 h 5430211"/>
              <a:gd name="connsiteX3" fmla="*/ 1413642 w 2913706"/>
              <a:gd name="connsiteY3" fmla="*/ 0 h 5430211"/>
              <a:gd name="connsiteX4" fmla="*/ 1953785 w 2913706"/>
              <a:gd name="connsiteY4" fmla="*/ 0 h 5430211"/>
              <a:gd name="connsiteX5" fmla="*/ 2537139 w 2913706"/>
              <a:gd name="connsiteY5" fmla="*/ 0 h 5430211"/>
              <a:gd name="connsiteX6" fmla="*/ 2913706 w 2913706"/>
              <a:gd name="connsiteY6" fmla="*/ 376567 h 5430211"/>
              <a:gd name="connsiteX7" fmla="*/ 2913706 w 2913706"/>
              <a:gd name="connsiteY7" fmla="*/ 1054743 h 5430211"/>
              <a:gd name="connsiteX8" fmla="*/ 2913706 w 2913706"/>
              <a:gd name="connsiteY8" fmla="*/ 1545836 h 5430211"/>
              <a:gd name="connsiteX9" fmla="*/ 2913706 w 2913706"/>
              <a:gd name="connsiteY9" fmla="*/ 2177242 h 5430211"/>
              <a:gd name="connsiteX10" fmla="*/ 2913706 w 2913706"/>
              <a:gd name="connsiteY10" fmla="*/ 2808647 h 5430211"/>
              <a:gd name="connsiteX11" fmla="*/ 2913706 w 2913706"/>
              <a:gd name="connsiteY11" fmla="*/ 3346511 h 5430211"/>
              <a:gd name="connsiteX12" fmla="*/ 2913706 w 2913706"/>
              <a:gd name="connsiteY12" fmla="*/ 3790833 h 5430211"/>
              <a:gd name="connsiteX13" fmla="*/ 2913706 w 2913706"/>
              <a:gd name="connsiteY13" fmla="*/ 4422239 h 5430211"/>
              <a:gd name="connsiteX14" fmla="*/ 2913706 w 2913706"/>
              <a:gd name="connsiteY14" fmla="*/ 5053644 h 5430211"/>
              <a:gd name="connsiteX15" fmla="*/ 2537139 w 2913706"/>
              <a:gd name="connsiteY15" fmla="*/ 5430211 h 5430211"/>
              <a:gd name="connsiteX16" fmla="*/ 1975390 w 2913706"/>
              <a:gd name="connsiteY16" fmla="*/ 5430211 h 5430211"/>
              <a:gd name="connsiteX17" fmla="*/ 1456853 w 2913706"/>
              <a:gd name="connsiteY17" fmla="*/ 5430211 h 5430211"/>
              <a:gd name="connsiteX18" fmla="*/ 959921 w 2913706"/>
              <a:gd name="connsiteY18" fmla="*/ 5430211 h 5430211"/>
              <a:gd name="connsiteX19" fmla="*/ 376567 w 2913706"/>
              <a:gd name="connsiteY19" fmla="*/ 5430211 h 5430211"/>
              <a:gd name="connsiteX20" fmla="*/ 0 w 2913706"/>
              <a:gd name="connsiteY20" fmla="*/ 5053644 h 5430211"/>
              <a:gd name="connsiteX21" fmla="*/ 0 w 2913706"/>
              <a:gd name="connsiteY21" fmla="*/ 4609322 h 5430211"/>
              <a:gd name="connsiteX22" fmla="*/ 0 w 2913706"/>
              <a:gd name="connsiteY22" fmla="*/ 4118229 h 5430211"/>
              <a:gd name="connsiteX23" fmla="*/ 0 w 2913706"/>
              <a:gd name="connsiteY23" fmla="*/ 3580365 h 5430211"/>
              <a:gd name="connsiteX24" fmla="*/ 0 w 2913706"/>
              <a:gd name="connsiteY24" fmla="*/ 2902189 h 5430211"/>
              <a:gd name="connsiteX25" fmla="*/ 0 w 2913706"/>
              <a:gd name="connsiteY25" fmla="*/ 2270783 h 5430211"/>
              <a:gd name="connsiteX26" fmla="*/ 0 w 2913706"/>
              <a:gd name="connsiteY26" fmla="*/ 1639378 h 5430211"/>
              <a:gd name="connsiteX27" fmla="*/ 0 w 2913706"/>
              <a:gd name="connsiteY27" fmla="*/ 1007972 h 5430211"/>
              <a:gd name="connsiteX28" fmla="*/ 0 w 2913706"/>
              <a:gd name="connsiteY28" fmla="*/ 376567 h 54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913706" h="5430211" fill="none" extrusionOk="0">
                <a:moveTo>
                  <a:pt x="0" y="376567"/>
                </a:moveTo>
                <a:cubicBezTo>
                  <a:pt x="14165" y="155931"/>
                  <a:pt x="161156" y="-37320"/>
                  <a:pt x="376567" y="0"/>
                </a:cubicBezTo>
                <a:cubicBezTo>
                  <a:pt x="530866" y="-46071"/>
                  <a:pt x="625464" y="18231"/>
                  <a:pt x="873499" y="0"/>
                </a:cubicBezTo>
                <a:cubicBezTo>
                  <a:pt x="1121534" y="-18231"/>
                  <a:pt x="1200468" y="42289"/>
                  <a:pt x="1413642" y="0"/>
                </a:cubicBezTo>
                <a:cubicBezTo>
                  <a:pt x="1626816" y="-42289"/>
                  <a:pt x="1716396" y="10064"/>
                  <a:pt x="1953785" y="0"/>
                </a:cubicBezTo>
                <a:cubicBezTo>
                  <a:pt x="2191174" y="-10064"/>
                  <a:pt x="2366135" y="14872"/>
                  <a:pt x="2537139" y="0"/>
                </a:cubicBezTo>
                <a:cubicBezTo>
                  <a:pt x="2782456" y="-9681"/>
                  <a:pt x="2886332" y="149225"/>
                  <a:pt x="2913706" y="376567"/>
                </a:cubicBezTo>
                <a:cubicBezTo>
                  <a:pt x="2973918" y="607507"/>
                  <a:pt x="2857915" y="825086"/>
                  <a:pt x="2913706" y="1054743"/>
                </a:cubicBezTo>
                <a:cubicBezTo>
                  <a:pt x="2969497" y="1284400"/>
                  <a:pt x="2905033" y="1338856"/>
                  <a:pt x="2913706" y="1545836"/>
                </a:cubicBezTo>
                <a:cubicBezTo>
                  <a:pt x="2922379" y="1752816"/>
                  <a:pt x="2869575" y="1962447"/>
                  <a:pt x="2913706" y="2177242"/>
                </a:cubicBezTo>
                <a:cubicBezTo>
                  <a:pt x="2957837" y="2392037"/>
                  <a:pt x="2839660" y="2506957"/>
                  <a:pt x="2913706" y="2808647"/>
                </a:cubicBezTo>
                <a:cubicBezTo>
                  <a:pt x="2987752" y="3110337"/>
                  <a:pt x="2908988" y="3129202"/>
                  <a:pt x="2913706" y="3346511"/>
                </a:cubicBezTo>
                <a:cubicBezTo>
                  <a:pt x="2918424" y="3563820"/>
                  <a:pt x="2877913" y="3668984"/>
                  <a:pt x="2913706" y="3790833"/>
                </a:cubicBezTo>
                <a:cubicBezTo>
                  <a:pt x="2949499" y="3912682"/>
                  <a:pt x="2849490" y="4225645"/>
                  <a:pt x="2913706" y="4422239"/>
                </a:cubicBezTo>
                <a:cubicBezTo>
                  <a:pt x="2977922" y="4618833"/>
                  <a:pt x="2904716" y="4784618"/>
                  <a:pt x="2913706" y="5053644"/>
                </a:cubicBezTo>
                <a:cubicBezTo>
                  <a:pt x="2868710" y="5285908"/>
                  <a:pt x="2754596" y="5416784"/>
                  <a:pt x="2537139" y="5430211"/>
                </a:cubicBezTo>
                <a:cubicBezTo>
                  <a:pt x="2420511" y="5436396"/>
                  <a:pt x="2220533" y="5385121"/>
                  <a:pt x="1975390" y="5430211"/>
                </a:cubicBezTo>
                <a:cubicBezTo>
                  <a:pt x="1730247" y="5475301"/>
                  <a:pt x="1623847" y="5388015"/>
                  <a:pt x="1456853" y="5430211"/>
                </a:cubicBezTo>
                <a:cubicBezTo>
                  <a:pt x="1289859" y="5472407"/>
                  <a:pt x="1203724" y="5400004"/>
                  <a:pt x="959921" y="5430211"/>
                </a:cubicBezTo>
                <a:cubicBezTo>
                  <a:pt x="716118" y="5460418"/>
                  <a:pt x="607444" y="5383363"/>
                  <a:pt x="376567" y="5430211"/>
                </a:cubicBezTo>
                <a:cubicBezTo>
                  <a:pt x="156294" y="5426801"/>
                  <a:pt x="-26588" y="5285998"/>
                  <a:pt x="0" y="5053644"/>
                </a:cubicBezTo>
                <a:cubicBezTo>
                  <a:pt x="-15871" y="4890741"/>
                  <a:pt x="15037" y="4826502"/>
                  <a:pt x="0" y="4609322"/>
                </a:cubicBezTo>
                <a:cubicBezTo>
                  <a:pt x="-15037" y="4392142"/>
                  <a:pt x="1706" y="4296792"/>
                  <a:pt x="0" y="4118229"/>
                </a:cubicBezTo>
                <a:cubicBezTo>
                  <a:pt x="-1706" y="3939666"/>
                  <a:pt x="37662" y="3737005"/>
                  <a:pt x="0" y="3580365"/>
                </a:cubicBezTo>
                <a:cubicBezTo>
                  <a:pt x="-37662" y="3423725"/>
                  <a:pt x="22085" y="3097825"/>
                  <a:pt x="0" y="2902189"/>
                </a:cubicBezTo>
                <a:cubicBezTo>
                  <a:pt x="-22085" y="2706553"/>
                  <a:pt x="66086" y="2422851"/>
                  <a:pt x="0" y="2270783"/>
                </a:cubicBezTo>
                <a:cubicBezTo>
                  <a:pt x="-66086" y="2118715"/>
                  <a:pt x="71837" y="1845755"/>
                  <a:pt x="0" y="1639378"/>
                </a:cubicBezTo>
                <a:cubicBezTo>
                  <a:pt x="-71837" y="1433002"/>
                  <a:pt x="4828" y="1144163"/>
                  <a:pt x="0" y="1007972"/>
                </a:cubicBezTo>
                <a:cubicBezTo>
                  <a:pt x="-4828" y="871781"/>
                  <a:pt x="35197" y="629767"/>
                  <a:pt x="0" y="376567"/>
                </a:cubicBezTo>
                <a:close/>
              </a:path>
              <a:path w="2913706" h="5430211" stroke="0" extrusionOk="0">
                <a:moveTo>
                  <a:pt x="0" y="376567"/>
                </a:moveTo>
                <a:cubicBezTo>
                  <a:pt x="-2327" y="140635"/>
                  <a:pt x="175664" y="-9653"/>
                  <a:pt x="376567" y="0"/>
                </a:cubicBezTo>
                <a:cubicBezTo>
                  <a:pt x="616429" y="-48804"/>
                  <a:pt x="659257" y="6947"/>
                  <a:pt x="873499" y="0"/>
                </a:cubicBezTo>
                <a:cubicBezTo>
                  <a:pt x="1087741" y="-6947"/>
                  <a:pt x="1154422" y="34772"/>
                  <a:pt x="1370430" y="0"/>
                </a:cubicBezTo>
                <a:cubicBezTo>
                  <a:pt x="1586438" y="-34772"/>
                  <a:pt x="1636802" y="25087"/>
                  <a:pt x="1845756" y="0"/>
                </a:cubicBezTo>
                <a:cubicBezTo>
                  <a:pt x="2054710" y="-25087"/>
                  <a:pt x="2304517" y="7476"/>
                  <a:pt x="2537139" y="0"/>
                </a:cubicBezTo>
                <a:cubicBezTo>
                  <a:pt x="2693541" y="14081"/>
                  <a:pt x="2904960" y="192238"/>
                  <a:pt x="2913706" y="376567"/>
                </a:cubicBezTo>
                <a:cubicBezTo>
                  <a:pt x="2977883" y="583031"/>
                  <a:pt x="2852415" y="815940"/>
                  <a:pt x="2913706" y="1054743"/>
                </a:cubicBezTo>
                <a:cubicBezTo>
                  <a:pt x="2974997" y="1293546"/>
                  <a:pt x="2863015" y="1521429"/>
                  <a:pt x="2913706" y="1639378"/>
                </a:cubicBezTo>
                <a:cubicBezTo>
                  <a:pt x="2964397" y="1757327"/>
                  <a:pt x="2894438" y="1949035"/>
                  <a:pt x="2913706" y="2177242"/>
                </a:cubicBezTo>
                <a:cubicBezTo>
                  <a:pt x="2932974" y="2405449"/>
                  <a:pt x="2899885" y="2658360"/>
                  <a:pt x="2913706" y="2855418"/>
                </a:cubicBezTo>
                <a:cubicBezTo>
                  <a:pt x="2927527" y="3052476"/>
                  <a:pt x="2904874" y="3348592"/>
                  <a:pt x="2913706" y="3486823"/>
                </a:cubicBezTo>
                <a:cubicBezTo>
                  <a:pt x="2922538" y="3625054"/>
                  <a:pt x="2859073" y="3875373"/>
                  <a:pt x="2913706" y="4164999"/>
                </a:cubicBezTo>
                <a:cubicBezTo>
                  <a:pt x="2968339" y="4454625"/>
                  <a:pt x="2904263" y="4659250"/>
                  <a:pt x="2913706" y="5053644"/>
                </a:cubicBezTo>
                <a:cubicBezTo>
                  <a:pt x="2857946" y="5284997"/>
                  <a:pt x="2734617" y="5420580"/>
                  <a:pt x="2537139" y="5430211"/>
                </a:cubicBezTo>
                <a:cubicBezTo>
                  <a:pt x="2373205" y="5473723"/>
                  <a:pt x="2163937" y="5416805"/>
                  <a:pt x="1953785" y="5430211"/>
                </a:cubicBezTo>
                <a:cubicBezTo>
                  <a:pt x="1743633" y="5443617"/>
                  <a:pt x="1574822" y="5375743"/>
                  <a:pt x="1456853" y="5430211"/>
                </a:cubicBezTo>
                <a:cubicBezTo>
                  <a:pt x="1338884" y="5484679"/>
                  <a:pt x="1162063" y="5414112"/>
                  <a:pt x="916710" y="5430211"/>
                </a:cubicBezTo>
                <a:cubicBezTo>
                  <a:pt x="671357" y="5446310"/>
                  <a:pt x="507453" y="5392688"/>
                  <a:pt x="376567" y="5430211"/>
                </a:cubicBezTo>
                <a:cubicBezTo>
                  <a:pt x="159307" y="5375882"/>
                  <a:pt x="-9244" y="5280084"/>
                  <a:pt x="0" y="5053644"/>
                </a:cubicBezTo>
                <a:cubicBezTo>
                  <a:pt x="-50830" y="4908706"/>
                  <a:pt x="53732" y="4638080"/>
                  <a:pt x="0" y="4422239"/>
                </a:cubicBezTo>
                <a:cubicBezTo>
                  <a:pt x="-53732" y="4206399"/>
                  <a:pt x="56908" y="4053675"/>
                  <a:pt x="0" y="3837604"/>
                </a:cubicBezTo>
                <a:cubicBezTo>
                  <a:pt x="-56908" y="3621533"/>
                  <a:pt x="37582" y="3423193"/>
                  <a:pt x="0" y="3252969"/>
                </a:cubicBezTo>
                <a:cubicBezTo>
                  <a:pt x="-37582" y="3082745"/>
                  <a:pt x="14600" y="2887015"/>
                  <a:pt x="0" y="2668335"/>
                </a:cubicBezTo>
                <a:cubicBezTo>
                  <a:pt x="-14600" y="2449655"/>
                  <a:pt x="44051" y="2440825"/>
                  <a:pt x="0" y="2224012"/>
                </a:cubicBezTo>
                <a:cubicBezTo>
                  <a:pt x="-44051" y="2007199"/>
                  <a:pt x="40538" y="1781852"/>
                  <a:pt x="0" y="1592607"/>
                </a:cubicBezTo>
                <a:cubicBezTo>
                  <a:pt x="-40538" y="1403363"/>
                  <a:pt x="26387" y="1231175"/>
                  <a:pt x="0" y="1007972"/>
                </a:cubicBezTo>
                <a:cubicBezTo>
                  <a:pt x="-26387" y="784769"/>
                  <a:pt x="43365" y="618023"/>
                  <a:pt x="0" y="376567"/>
                </a:cubicBezTo>
                <a:close/>
              </a:path>
            </a:pathLst>
          </a:custGeom>
          <a:solidFill>
            <a:srgbClr val="FFF2CC"/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>
                      <a:gd name="adj" fmla="val 129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3398A-6F0C-D01B-C4B7-55470F6E3FD8}"/>
              </a:ext>
            </a:extLst>
          </p:cNvPr>
          <p:cNvSpPr/>
          <p:nvPr/>
        </p:nvSpPr>
        <p:spPr>
          <a:xfrm>
            <a:off x="0" y="0"/>
            <a:ext cx="12192000" cy="68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Model hyperparameters optimization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9510C-B8C3-151C-B61B-0B12E30D42F2}"/>
              </a:ext>
            </a:extLst>
          </p:cNvPr>
          <p:cNvSpPr/>
          <p:nvPr/>
        </p:nvSpPr>
        <p:spPr>
          <a:xfrm>
            <a:off x="0" y="6522720"/>
            <a:ext cx="12192000" cy="3352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504069-6A27-CB07-121C-509857EDE4D9}"/>
              </a:ext>
            </a:extLst>
          </p:cNvPr>
          <p:cNvSpPr/>
          <p:nvPr/>
        </p:nvSpPr>
        <p:spPr>
          <a:xfrm>
            <a:off x="6281740" y="1090419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n-alkylamide dataset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FA69EB7-D897-3473-2274-2BB755216721}"/>
              </a:ext>
            </a:extLst>
          </p:cNvPr>
          <p:cNvSpPr/>
          <p:nvPr/>
        </p:nvSpPr>
        <p:spPr>
          <a:xfrm>
            <a:off x="9341950" y="1090419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UoA dataset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 descr="Chart, scatter chart&#10;&#10;Description automatically generated">
            <a:extLst>
              <a:ext uri="{FF2B5EF4-FFF2-40B4-BE49-F238E27FC236}">
                <a16:creationId xmlns:a16="http://schemas.microsoft.com/office/drawing/2014/main" id="{97B6C15B-FE6A-26B9-DE68-4C1483A3DF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43" y="4151943"/>
            <a:ext cx="2807781" cy="1871854"/>
          </a:xfrm>
          <a:prstGeom prst="rect">
            <a:avLst/>
          </a:prstGeom>
        </p:spPr>
      </p:pic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F4F1B014-BA81-3B86-90E8-84EC0344E1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31" y="4151943"/>
            <a:ext cx="2807781" cy="1871854"/>
          </a:xfrm>
          <a:prstGeom prst="rect">
            <a:avLst/>
          </a:prstGeom>
        </p:spPr>
      </p:pic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AD36F73F-2FAC-5503-14EB-42D54E63C5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43" y="1978199"/>
            <a:ext cx="2807781" cy="1871854"/>
          </a:xfrm>
          <a:prstGeom prst="rect">
            <a:avLst/>
          </a:prstGeom>
        </p:spPr>
      </p:pic>
      <p:pic>
        <p:nvPicPr>
          <p:cNvPr id="38" name="Picture 37" descr="Chart, scatter chart&#10;&#10;Description automatically generated">
            <a:extLst>
              <a:ext uri="{FF2B5EF4-FFF2-40B4-BE49-F238E27FC236}">
                <a16:creationId xmlns:a16="http://schemas.microsoft.com/office/drawing/2014/main" id="{1FD62417-D151-1AAC-8949-C09BD16C99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031" y="1978199"/>
            <a:ext cx="2807781" cy="1871854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9B594CA-0BAD-308F-DDD5-37E3904A7268}"/>
              </a:ext>
            </a:extLst>
          </p:cNvPr>
          <p:cNvSpPr/>
          <p:nvPr/>
        </p:nvSpPr>
        <p:spPr>
          <a:xfrm>
            <a:off x="513713" y="2425745"/>
            <a:ext cx="5080976" cy="680720"/>
          </a:xfrm>
          <a:custGeom>
            <a:avLst/>
            <a:gdLst>
              <a:gd name="connsiteX0" fmla="*/ 0 w 5080976"/>
              <a:gd name="connsiteY0" fmla="*/ 113456 h 680720"/>
              <a:gd name="connsiteX1" fmla="*/ 113456 w 5080976"/>
              <a:gd name="connsiteY1" fmla="*/ 0 h 680720"/>
              <a:gd name="connsiteX2" fmla="*/ 604256 w 5080976"/>
              <a:gd name="connsiteY2" fmla="*/ 0 h 680720"/>
              <a:gd name="connsiteX3" fmla="*/ 1143596 w 5080976"/>
              <a:gd name="connsiteY3" fmla="*/ 0 h 680720"/>
              <a:gd name="connsiteX4" fmla="*/ 1731477 w 5080976"/>
              <a:gd name="connsiteY4" fmla="*/ 0 h 680720"/>
              <a:gd name="connsiteX5" fmla="*/ 2270818 w 5080976"/>
              <a:gd name="connsiteY5" fmla="*/ 0 h 680720"/>
              <a:gd name="connsiteX6" fmla="*/ 2810158 w 5080976"/>
              <a:gd name="connsiteY6" fmla="*/ 0 h 680720"/>
              <a:gd name="connsiteX7" fmla="*/ 3349499 w 5080976"/>
              <a:gd name="connsiteY7" fmla="*/ 0 h 680720"/>
              <a:gd name="connsiteX8" fmla="*/ 3791758 w 5080976"/>
              <a:gd name="connsiteY8" fmla="*/ 0 h 680720"/>
              <a:gd name="connsiteX9" fmla="*/ 4379639 w 5080976"/>
              <a:gd name="connsiteY9" fmla="*/ 0 h 680720"/>
              <a:gd name="connsiteX10" fmla="*/ 4967520 w 5080976"/>
              <a:gd name="connsiteY10" fmla="*/ 0 h 680720"/>
              <a:gd name="connsiteX11" fmla="*/ 5080976 w 5080976"/>
              <a:gd name="connsiteY11" fmla="*/ 113456 h 680720"/>
              <a:gd name="connsiteX12" fmla="*/ 5080976 w 5080976"/>
              <a:gd name="connsiteY12" fmla="*/ 567264 h 680720"/>
              <a:gd name="connsiteX13" fmla="*/ 4967520 w 5080976"/>
              <a:gd name="connsiteY13" fmla="*/ 680720 h 680720"/>
              <a:gd name="connsiteX14" fmla="*/ 4331098 w 5080976"/>
              <a:gd name="connsiteY14" fmla="*/ 680720 h 680720"/>
              <a:gd name="connsiteX15" fmla="*/ 3743217 w 5080976"/>
              <a:gd name="connsiteY15" fmla="*/ 680720 h 680720"/>
              <a:gd name="connsiteX16" fmla="*/ 3252417 w 5080976"/>
              <a:gd name="connsiteY16" fmla="*/ 680720 h 680720"/>
              <a:gd name="connsiteX17" fmla="*/ 2810158 w 5080976"/>
              <a:gd name="connsiteY17" fmla="*/ 680720 h 680720"/>
              <a:gd name="connsiteX18" fmla="*/ 2222277 w 5080976"/>
              <a:gd name="connsiteY18" fmla="*/ 680720 h 680720"/>
              <a:gd name="connsiteX19" fmla="*/ 1780018 w 5080976"/>
              <a:gd name="connsiteY19" fmla="*/ 680720 h 680720"/>
              <a:gd name="connsiteX20" fmla="*/ 1289218 w 5080976"/>
              <a:gd name="connsiteY20" fmla="*/ 680720 h 680720"/>
              <a:gd name="connsiteX21" fmla="*/ 846959 w 5080976"/>
              <a:gd name="connsiteY21" fmla="*/ 680720 h 680720"/>
              <a:gd name="connsiteX22" fmla="*/ 113456 w 5080976"/>
              <a:gd name="connsiteY22" fmla="*/ 680720 h 680720"/>
              <a:gd name="connsiteX23" fmla="*/ 0 w 5080976"/>
              <a:gd name="connsiteY23" fmla="*/ 567264 h 680720"/>
              <a:gd name="connsiteX24" fmla="*/ 0 w 5080976"/>
              <a:gd name="connsiteY24" fmla="*/ 113456 h 68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80976" h="680720" fill="none" extrusionOk="0">
                <a:moveTo>
                  <a:pt x="0" y="113456"/>
                </a:moveTo>
                <a:cubicBezTo>
                  <a:pt x="6105" y="50547"/>
                  <a:pt x="55858" y="7871"/>
                  <a:pt x="113456" y="0"/>
                </a:cubicBezTo>
                <a:cubicBezTo>
                  <a:pt x="304155" y="-21267"/>
                  <a:pt x="451140" y="51844"/>
                  <a:pt x="604256" y="0"/>
                </a:cubicBezTo>
                <a:cubicBezTo>
                  <a:pt x="757372" y="-51844"/>
                  <a:pt x="876666" y="48094"/>
                  <a:pt x="1143596" y="0"/>
                </a:cubicBezTo>
                <a:cubicBezTo>
                  <a:pt x="1410526" y="-48094"/>
                  <a:pt x="1530051" y="57515"/>
                  <a:pt x="1731477" y="0"/>
                </a:cubicBezTo>
                <a:cubicBezTo>
                  <a:pt x="1932903" y="-57515"/>
                  <a:pt x="2024200" y="60548"/>
                  <a:pt x="2270818" y="0"/>
                </a:cubicBezTo>
                <a:cubicBezTo>
                  <a:pt x="2517436" y="-60548"/>
                  <a:pt x="2578704" y="10870"/>
                  <a:pt x="2810158" y="0"/>
                </a:cubicBezTo>
                <a:cubicBezTo>
                  <a:pt x="3041612" y="-10870"/>
                  <a:pt x="3173748" y="7330"/>
                  <a:pt x="3349499" y="0"/>
                </a:cubicBezTo>
                <a:cubicBezTo>
                  <a:pt x="3525250" y="-7330"/>
                  <a:pt x="3675511" y="11764"/>
                  <a:pt x="3791758" y="0"/>
                </a:cubicBezTo>
                <a:cubicBezTo>
                  <a:pt x="3908005" y="-11764"/>
                  <a:pt x="4220288" y="45728"/>
                  <a:pt x="4379639" y="0"/>
                </a:cubicBezTo>
                <a:cubicBezTo>
                  <a:pt x="4538990" y="-45728"/>
                  <a:pt x="4811886" y="54134"/>
                  <a:pt x="4967520" y="0"/>
                </a:cubicBezTo>
                <a:cubicBezTo>
                  <a:pt x="5028710" y="-12689"/>
                  <a:pt x="5095258" y="46409"/>
                  <a:pt x="5080976" y="113456"/>
                </a:cubicBezTo>
                <a:cubicBezTo>
                  <a:pt x="5133071" y="206548"/>
                  <a:pt x="5068925" y="399532"/>
                  <a:pt x="5080976" y="567264"/>
                </a:cubicBezTo>
                <a:cubicBezTo>
                  <a:pt x="5071521" y="633106"/>
                  <a:pt x="5039385" y="681259"/>
                  <a:pt x="4967520" y="680720"/>
                </a:cubicBezTo>
                <a:cubicBezTo>
                  <a:pt x="4796129" y="688977"/>
                  <a:pt x="4648388" y="632222"/>
                  <a:pt x="4331098" y="680720"/>
                </a:cubicBezTo>
                <a:cubicBezTo>
                  <a:pt x="4013808" y="729218"/>
                  <a:pt x="3921574" y="675033"/>
                  <a:pt x="3743217" y="680720"/>
                </a:cubicBezTo>
                <a:cubicBezTo>
                  <a:pt x="3564860" y="686407"/>
                  <a:pt x="3424449" y="668983"/>
                  <a:pt x="3252417" y="680720"/>
                </a:cubicBezTo>
                <a:cubicBezTo>
                  <a:pt x="3080385" y="692457"/>
                  <a:pt x="2962362" y="662696"/>
                  <a:pt x="2810158" y="680720"/>
                </a:cubicBezTo>
                <a:cubicBezTo>
                  <a:pt x="2657954" y="698744"/>
                  <a:pt x="2365197" y="649384"/>
                  <a:pt x="2222277" y="680720"/>
                </a:cubicBezTo>
                <a:cubicBezTo>
                  <a:pt x="2079357" y="712056"/>
                  <a:pt x="1921925" y="673404"/>
                  <a:pt x="1780018" y="680720"/>
                </a:cubicBezTo>
                <a:cubicBezTo>
                  <a:pt x="1638111" y="688036"/>
                  <a:pt x="1468384" y="636690"/>
                  <a:pt x="1289218" y="680720"/>
                </a:cubicBezTo>
                <a:cubicBezTo>
                  <a:pt x="1110052" y="724750"/>
                  <a:pt x="944936" y="659267"/>
                  <a:pt x="846959" y="680720"/>
                </a:cubicBezTo>
                <a:cubicBezTo>
                  <a:pt x="748982" y="702173"/>
                  <a:pt x="294819" y="677676"/>
                  <a:pt x="113456" y="680720"/>
                </a:cubicBezTo>
                <a:cubicBezTo>
                  <a:pt x="43718" y="678758"/>
                  <a:pt x="-4584" y="634128"/>
                  <a:pt x="0" y="567264"/>
                </a:cubicBezTo>
                <a:cubicBezTo>
                  <a:pt x="-12878" y="354748"/>
                  <a:pt x="2044" y="209669"/>
                  <a:pt x="0" y="113456"/>
                </a:cubicBezTo>
                <a:close/>
              </a:path>
              <a:path w="5080976" h="680720" stroke="0" extrusionOk="0">
                <a:moveTo>
                  <a:pt x="0" y="113456"/>
                </a:moveTo>
                <a:cubicBezTo>
                  <a:pt x="-150" y="48999"/>
                  <a:pt x="58263" y="-10197"/>
                  <a:pt x="113456" y="0"/>
                </a:cubicBezTo>
                <a:cubicBezTo>
                  <a:pt x="302672" y="-32493"/>
                  <a:pt x="392885" y="34025"/>
                  <a:pt x="555715" y="0"/>
                </a:cubicBezTo>
                <a:cubicBezTo>
                  <a:pt x="718545" y="-34025"/>
                  <a:pt x="858908" y="43939"/>
                  <a:pt x="997974" y="0"/>
                </a:cubicBezTo>
                <a:cubicBezTo>
                  <a:pt x="1137040" y="-43939"/>
                  <a:pt x="1304503" y="6197"/>
                  <a:pt x="1391693" y="0"/>
                </a:cubicBezTo>
                <a:cubicBezTo>
                  <a:pt x="1478883" y="-6197"/>
                  <a:pt x="1837144" y="20945"/>
                  <a:pt x="1979574" y="0"/>
                </a:cubicBezTo>
                <a:cubicBezTo>
                  <a:pt x="2122004" y="-20945"/>
                  <a:pt x="2244878" y="31352"/>
                  <a:pt x="2373292" y="0"/>
                </a:cubicBezTo>
                <a:cubicBezTo>
                  <a:pt x="2501706" y="-31352"/>
                  <a:pt x="2872323" y="71131"/>
                  <a:pt x="3009714" y="0"/>
                </a:cubicBezTo>
                <a:cubicBezTo>
                  <a:pt x="3147105" y="-71131"/>
                  <a:pt x="3475066" y="74693"/>
                  <a:pt x="3646136" y="0"/>
                </a:cubicBezTo>
                <a:cubicBezTo>
                  <a:pt x="3817206" y="-74693"/>
                  <a:pt x="3959717" y="29675"/>
                  <a:pt x="4185476" y="0"/>
                </a:cubicBezTo>
                <a:cubicBezTo>
                  <a:pt x="4411235" y="-29675"/>
                  <a:pt x="4609975" y="7068"/>
                  <a:pt x="4967520" y="0"/>
                </a:cubicBezTo>
                <a:cubicBezTo>
                  <a:pt x="5048127" y="1310"/>
                  <a:pt x="5083152" y="43066"/>
                  <a:pt x="5080976" y="113456"/>
                </a:cubicBezTo>
                <a:cubicBezTo>
                  <a:pt x="5083335" y="259927"/>
                  <a:pt x="5038923" y="355032"/>
                  <a:pt x="5080976" y="567264"/>
                </a:cubicBezTo>
                <a:cubicBezTo>
                  <a:pt x="5086250" y="640351"/>
                  <a:pt x="5041840" y="682251"/>
                  <a:pt x="4967520" y="680720"/>
                </a:cubicBezTo>
                <a:cubicBezTo>
                  <a:pt x="4803931" y="690768"/>
                  <a:pt x="4659008" y="677661"/>
                  <a:pt x="4379639" y="680720"/>
                </a:cubicBezTo>
                <a:cubicBezTo>
                  <a:pt x="4100270" y="683779"/>
                  <a:pt x="4066381" y="664972"/>
                  <a:pt x="3985920" y="680720"/>
                </a:cubicBezTo>
                <a:cubicBezTo>
                  <a:pt x="3905459" y="696468"/>
                  <a:pt x="3718982" y="632539"/>
                  <a:pt x="3543661" y="680720"/>
                </a:cubicBezTo>
                <a:cubicBezTo>
                  <a:pt x="3368340" y="728901"/>
                  <a:pt x="3253396" y="629862"/>
                  <a:pt x="3004321" y="680720"/>
                </a:cubicBezTo>
                <a:cubicBezTo>
                  <a:pt x="2755246" y="731578"/>
                  <a:pt x="2744166" y="679847"/>
                  <a:pt x="2610602" y="680720"/>
                </a:cubicBezTo>
                <a:cubicBezTo>
                  <a:pt x="2477038" y="681593"/>
                  <a:pt x="2314705" y="672675"/>
                  <a:pt x="2168343" y="680720"/>
                </a:cubicBezTo>
                <a:cubicBezTo>
                  <a:pt x="2021981" y="688765"/>
                  <a:pt x="1796778" y="658816"/>
                  <a:pt x="1677543" y="680720"/>
                </a:cubicBezTo>
                <a:cubicBezTo>
                  <a:pt x="1558308" y="702624"/>
                  <a:pt x="1298322" y="649210"/>
                  <a:pt x="1089662" y="680720"/>
                </a:cubicBezTo>
                <a:cubicBezTo>
                  <a:pt x="881002" y="712230"/>
                  <a:pt x="434683" y="634448"/>
                  <a:pt x="113456" y="680720"/>
                </a:cubicBezTo>
                <a:cubicBezTo>
                  <a:pt x="40186" y="682763"/>
                  <a:pt x="5343" y="630159"/>
                  <a:pt x="0" y="567264"/>
                </a:cubicBezTo>
                <a:cubicBezTo>
                  <a:pt x="-40626" y="394580"/>
                  <a:pt x="23279" y="297730"/>
                  <a:pt x="0" y="11345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hyperparameters were optimized to maximize accuracy and avoid overfitting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E6057A5-516D-94E6-C6D4-80EA9D0E1BA7}"/>
              </a:ext>
            </a:extLst>
          </p:cNvPr>
          <p:cNvSpPr/>
          <p:nvPr/>
        </p:nvSpPr>
        <p:spPr>
          <a:xfrm>
            <a:off x="323166" y="5008865"/>
            <a:ext cx="5499391" cy="860090"/>
          </a:xfrm>
          <a:custGeom>
            <a:avLst/>
            <a:gdLst>
              <a:gd name="connsiteX0" fmla="*/ 0 w 5499391"/>
              <a:gd name="connsiteY0" fmla="*/ 143351 h 860090"/>
              <a:gd name="connsiteX1" fmla="*/ 143351 w 5499391"/>
              <a:gd name="connsiteY1" fmla="*/ 0 h 860090"/>
              <a:gd name="connsiteX2" fmla="*/ 670412 w 5499391"/>
              <a:gd name="connsiteY2" fmla="*/ 0 h 860090"/>
              <a:gd name="connsiteX3" fmla="*/ 1249599 w 5499391"/>
              <a:gd name="connsiteY3" fmla="*/ 0 h 860090"/>
              <a:gd name="connsiteX4" fmla="*/ 1880914 w 5499391"/>
              <a:gd name="connsiteY4" fmla="*/ 0 h 860090"/>
              <a:gd name="connsiteX5" fmla="*/ 2460102 w 5499391"/>
              <a:gd name="connsiteY5" fmla="*/ 0 h 860090"/>
              <a:gd name="connsiteX6" fmla="*/ 3039289 w 5499391"/>
              <a:gd name="connsiteY6" fmla="*/ 0 h 860090"/>
              <a:gd name="connsiteX7" fmla="*/ 3618477 w 5499391"/>
              <a:gd name="connsiteY7" fmla="*/ 0 h 860090"/>
              <a:gd name="connsiteX8" fmla="*/ 4093411 w 5499391"/>
              <a:gd name="connsiteY8" fmla="*/ 0 h 860090"/>
              <a:gd name="connsiteX9" fmla="*/ 4724725 w 5499391"/>
              <a:gd name="connsiteY9" fmla="*/ 0 h 860090"/>
              <a:gd name="connsiteX10" fmla="*/ 5356040 w 5499391"/>
              <a:gd name="connsiteY10" fmla="*/ 0 h 860090"/>
              <a:gd name="connsiteX11" fmla="*/ 5499391 w 5499391"/>
              <a:gd name="connsiteY11" fmla="*/ 143351 h 860090"/>
              <a:gd name="connsiteX12" fmla="*/ 5499391 w 5499391"/>
              <a:gd name="connsiteY12" fmla="*/ 716739 h 860090"/>
              <a:gd name="connsiteX13" fmla="*/ 5356040 w 5499391"/>
              <a:gd name="connsiteY13" fmla="*/ 860090 h 860090"/>
              <a:gd name="connsiteX14" fmla="*/ 4672599 w 5499391"/>
              <a:gd name="connsiteY14" fmla="*/ 860090 h 860090"/>
              <a:gd name="connsiteX15" fmla="*/ 4041284 w 5499391"/>
              <a:gd name="connsiteY15" fmla="*/ 860090 h 860090"/>
              <a:gd name="connsiteX16" fmla="*/ 3514223 w 5499391"/>
              <a:gd name="connsiteY16" fmla="*/ 860090 h 860090"/>
              <a:gd name="connsiteX17" fmla="*/ 3039289 w 5499391"/>
              <a:gd name="connsiteY17" fmla="*/ 860090 h 860090"/>
              <a:gd name="connsiteX18" fmla="*/ 2407975 w 5499391"/>
              <a:gd name="connsiteY18" fmla="*/ 860090 h 860090"/>
              <a:gd name="connsiteX19" fmla="*/ 1933041 w 5499391"/>
              <a:gd name="connsiteY19" fmla="*/ 860090 h 860090"/>
              <a:gd name="connsiteX20" fmla="*/ 1405980 w 5499391"/>
              <a:gd name="connsiteY20" fmla="*/ 860090 h 860090"/>
              <a:gd name="connsiteX21" fmla="*/ 931046 w 5499391"/>
              <a:gd name="connsiteY21" fmla="*/ 860090 h 860090"/>
              <a:gd name="connsiteX22" fmla="*/ 143351 w 5499391"/>
              <a:gd name="connsiteY22" fmla="*/ 860090 h 860090"/>
              <a:gd name="connsiteX23" fmla="*/ 0 w 5499391"/>
              <a:gd name="connsiteY23" fmla="*/ 716739 h 860090"/>
              <a:gd name="connsiteX24" fmla="*/ 0 w 5499391"/>
              <a:gd name="connsiteY24" fmla="*/ 143351 h 86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99391" h="860090" fill="none" extrusionOk="0">
                <a:moveTo>
                  <a:pt x="0" y="143351"/>
                </a:moveTo>
                <a:cubicBezTo>
                  <a:pt x="2716" y="64069"/>
                  <a:pt x="76542" y="19223"/>
                  <a:pt x="143351" y="0"/>
                </a:cubicBezTo>
                <a:cubicBezTo>
                  <a:pt x="304194" y="-33064"/>
                  <a:pt x="445552" y="12519"/>
                  <a:pt x="670412" y="0"/>
                </a:cubicBezTo>
                <a:cubicBezTo>
                  <a:pt x="895272" y="-12519"/>
                  <a:pt x="1075560" y="4706"/>
                  <a:pt x="1249599" y="0"/>
                </a:cubicBezTo>
                <a:cubicBezTo>
                  <a:pt x="1423638" y="-4706"/>
                  <a:pt x="1725477" y="29036"/>
                  <a:pt x="1880914" y="0"/>
                </a:cubicBezTo>
                <a:cubicBezTo>
                  <a:pt x="2036352" y="-29036"/>
                  <a:pt x="2181658" y="60665"/>
                  <a:pt x="2460102" y="0"/>
                </a:cubicBezTo>
                <a:cubicBezTo>
                  <a:pt x="2738546" y="-60665"/>
                  <a:pt x="2798685" y="42589"/>
                  <a:pt x="3039289" y="0"/>
                </a:cubicBezTo>
                <a:cubicBezTo>
                  <a:pt x="3279893" y="-42589"/>
                  <a:pt x="3384762" y="25231"/>
                  <a:pt x="3618477" y="0"/>
                </a:cubicBezTo>
                <a:cubicBezTo>
                  <a:pt x="3852192" y="-25231"/>
                  <a:pt x="3992554" y="46300"/>
                  <a:pt x="4093411" y="0"/>
                </a:cubicBezTo>
                <a:cubicBezTo>
                  <a:pt x="4194268" y="-46300"/>
                  <a:pt x="4568344" y="68151"/>
                  <a:pt x="4724725" y="0"/>
                </a:cubicBezTo>
                <a:cubicBezTo>
                  <a:pt x="4881106" y="-68151"/>
                  <a:pt x="5139488" y="61052"/>
                  <a:pt x="5356040" y="0"/>
                </a:cubicBezTo>
                <a:cubicBezTo>
                  <a:pt x="5434685" y="-4538"/>
                  <a:pt x="5517637" y="58575"/>
                  <a:pt x="5499391" y="143351"/>
                </a:cubicBezTo>
                <a:cubicBezTo>
                  <a:pt x="5535785" y="409670"/>
                  <a:pt x="5477683" y="564387"/>
                  <a:pt x="5499391" y="716739"/>
                </a:cubicBezTo>
                <a:cubicBezTo>
                  <a:pt x="5497424" y="796572"/>
                  <a:pt x="5446146" y="860730"/>
                  <a:pt x="5356040" y="860090"/>
                </a:cubicBezTo>
                <a:cubicBezTo>
                  <a:pt x="5091952" y="917822"/>
                  <a:pt x="4906201" y="784326"/>
                  <a:pt x="4672599" y="860090"/>
                </a:cubicBezTo>
                <a:cubicBezTo>
                  <a:pt x="4438997" y="935854"/>
                  <a:pt x="4223559" y="834439"/>
                  <a:pt x="4041284" y="860090"/>
                </a:cubicBezTo>
                <a:cubicBezTo>
                  <a:pt x="3859010" y="885741"/>
                  <a:pt x="3673598" y="819031"/>
                  <a:pt x="3514223" y="860090"/>
                </a:cubicBezTo>
                <a:cubicBezTo>
                  <a:pt x="3354848" y="901149"/>
                  <a:pt x="3140279" y="854720"/>
                  <a:pt x="3039289" y="860090"/>
                </a:cubicBezTo>
                <a:cubicBezTo>
                  <a:pt x="2938299" y="865460"/>
                  <a:pt x="2696280" y="788427"/>
                  <a:pt x="2407975" y="860090"/>
                </a:cubicBezTo>
                <a:cubicBezTo>
                  <a:pt x="2119670" y="931753"/>
                  <a:pt x="2106124" y="808745"/>
                  <a:pt x="1933041" y="860090"/>
                </a:cubicBezTo>
                <a:cubicBezTo>
                  <a:pt x="1759958" y="911435"/>
                  <a:pt x="1566467" y="853514"/>
                  <a:pt x="1405980" y="860090"/>
                </a:cubicBezTo>
                <a:cubicBezTo>
                  <a:pt x="1245493" y="866666"/>
                  <a:pt x="1116841" y="803170"/>
                  <a:pt x="931046" y="860090"/>
                </a:cubicBezTo>
                <a:cubicBezTo>
                  <a:pt x="745251" y="917010"/>
                  <a:pt x="420864" y="772806"/>
                  <a:pt x="143351" y="860090"/>
                </a:cubicBezTo>
                <a:cubicBezTo>
                  <a:pt x="55044" y="857557"/>
                  <a:pt x="-4505" y="800041"/>
                  <a:pt x="0" y="716739"/>
                </a:cubicBezTo>
                <a:cubicBezTo>
                  <a:pt x="-65118" y="485176"/>
                  <a:pt x="56531" y="371473"/>
                  <a:pt x="0" y="143351"/>
                </a:cubicBezTo>
                <a:close/>
              </a:path>
              <a:path w="5499391" h="860090" stroke="0" extrusionOk="0">
                <a:moveTo>
                  <a:pt x="0" y="143351"/>
                </a:moveTo>
                <a:cubicBezTo>
                  <a:pt x="-279" y="60831"/>
                  <a:pt x="67779" y="-4914"/>
                  <a:pt x="143351" y="0"/>
                </a:cubicBezTo>
                <a:cubicBezTo>
                  <a:pt x="260822" y="-6559"/>
                  <a:pt x="407805" y="45380"/>
                  <a:pt x="618285" y="0"/>
                </a:cubicBezTo>
                <a:cubicBezTo>
                  <a:pt x="828765" y="-45380"/>
                  <a:pt x="987484" y="41191"/>
                  <a:pt x="1093219" y="0"/>
                </a:cubicBezTo>
                <a:cubicBezTo>
                  <a:pt x="1198954" y="-41191"/>
                  <a:pt x="1351016" y="15041"/>
                  <a:pt x="1516026" y="0"/>
                </a:cubicBezTo>
                <a:cubicBezTo>
                  <a:pt x="1681036" y="-15041"/>
                  <a:pt x="1899874" y="68587"/>
                  <a:pt x="2147340" y="0"/>
                </a:cubicBezTo>
                <a:cubicBezTo>
                  <a:pt x="2394806" y="-68587"/>
                  <a:pt x="2404309" y="766"/>
                  <a:pt x="2570147" y="0"/>
                </a:cubicBezTo>
                <a:cubicBezTo>
                  <a:pt x="2735985" y="-766"/>
                  <a:pt x="2916243" y="20774"/>
                  <a:pt x="3253589" y="0"/>
                </a:cubicBezTo>
                <a:cubicBezTo>
                  <a:pt x="3590935" y="-20774"/>
                  <a:pt x="3698558" y="4425"/>
                  <a:pt x="3937030" y="0"/>
                </a:cubicBezTo>
                <a:cubicBezTo>
                  <a:pt x="4175502" y="-4425"/>
                  <a:pt x="4362968" y="65890"/>
                  <a:pt x="4516218" y="0"/>
                </a:cubicBezTo>
                <a:cubicBezTo>
                  <a:pt x="4669468" y="-65890"/>
                  <a:pt x="5025213" y="10057"/>
                  <a:pt x="5356040" y="0"/>
                </a:cubicBezTo>
                <a:cubicBezTo>
                  <a:pt x="5444017" y="643"/>
                  <a:pt x="5501462" y="56823"/>
                  <a:pt x="5499391" y="143351"/>
                </a:cubicBezTo>
                <a:cubicBezTo>
                  <a:pt x="5542159" y="404200"/>
                  <a:pt x="5474003" y="508035"/>
                  <a:pt x="5499391" y="716739"/>
                </a:cubicBezTo>
                <a:cubicBezTo>
                  <a:pt x="5504439" y="805889"/>
                  <a:pt x="5456577" y="862895"/>
                  <a:pt x="5356040" y="860090"/>
                </a:cubicBezTo>
                <a:cubicBezTo>
                  <a:pt x="5079381" y="926899"/>
                  <a:pt x="4957419" y="834063"/>
                  <a:pt x="4724725" y="860090"/>
                </a:cubicBezTo>
                <a:cubicBezTo>
                  <a:pt x="4492032" y="886117"/>
                  <a:pt x="4470623" y="852308"/>
                  <a:pt x="4301918" y="860090"/>
                </a:cubicBezTo>
                <a:cubicBezTo>
                  <a:pt x="4133213" y="867872"/>
                  <a:pt x="4028955" y="833811"/>
                  <a:pt x="3826985" y="860090"/>
                </a:cubicBezTo>
                <a:cubicBezTo>
                  <a:pt x="3625015" y="886369"/>
                  <a:pt x="3442780" y="823851"/>
                  <a:pt x="3247797" y="860090"/>
                </a:cubicBezTo>
                <a:cubicBezTo>
                  <a:pt x="3052814" y="896329"/>
                  <a:pt x="3003963" y="845972"/>
                  <a:pt x="2824990" y="860090"/>
                </a:cubicBezTo>
                <a:cubicBezTo>
                  <a:pt x="2646017" y="874208"/>
                  <a:pt x="2491512" y="834743"/>
                  <a:pt x="2350056" y="860090"/>
                </a:cubicBezTo>
                <a:cubicBezTo>
                  <a:pt x="2208600" y="885437"/>
                  <a:pt x="2083986" y="802874"/>
                  <a:pt x="1822995" y="860090"/>
                </a:cubicBezTo>
                <a:cubicBezTo>
                  <a:pt x="1562004" y="917306"/>
                  <a:pt x="1461572" y="790622"/>
                  <a:pt x="1191681" y="860090"/>
                </a:cubicBezTo>
                <a:cubicBezTo>
                  <a:pt x="921790" y="929558"/>
                  <a:pt x="652462" y="842841"/>
                  <a:pt x="143351" y="860090"/>
                </a:cubicBezTo>
                <a:cubicBezTo>
                  <a:pt x="44048" y="863967"/>
                  <a:pt x="16773" y="796648"/>
                  <a:pt x="0" y="716739"/>
                </a:cubicBezTo>
                <a:cubicBezTo>
                  <a:pt x="-9867" y="511294"/>
                  <a:pt x="66606" y="271702"/>
                  <a:pt x="0" y="143351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have two models able to predict accurately the retention indices!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486F592-09A0-2374-A116-6B12E1AABDD7}"/>
              </a:ext>
            </a:extLst>
          </p:cNvPr>
          <p:cNvSpPr/>
          <p:nvPr/>
        </p:nvSpPr>
        <p:spPr>
          <a:xfrm>
            <a:off x="1799962" y="1398336"/>
            <a:ext cx="2545800" cy="543687"/>
          </a:xfrm>
          <a:custGeom>
            <a:avLst/>
            <a:gdLst>
              <a:gd name="connsiteX0" fmla="*/ 0 w 2545800"/>
              <a:gd name="connsiteY0" fmla="*/ 90616 h 543687"/>
              <a:gd name="connsiteX1" fmla="*/ 90616 w 2545800"/>
              <a:gd name="connsiteY1" fmla="*/ 0 h 543687"/>
              <a:gd name="connsiteX2" fmla="*/ 681758 w 2545800"/>
              <a:gd name="connsiteY2" fmla="*/ 0 h 543687"/>
              <a:gd name="connsiteX3" fmla="*/ 1225609 w 2545800"/>
              <a:gd name="connsiteY3" fmla="*/ 0 h 543687"/>
              <a:gd name="connsiteX4" fmla="*/ 1793105 w 2545800"/>
              <a:gd name="connsiteY4" fmla="*/ 0 h 543687"/>
              <a:gd name="connsiteX5" fmla="*/ 2455184 w 2545800"/>
              <a:gd name="connsiteY5" fmla="*/ 0 h 543687"/>
              <a:gd name="connsiteX6" fmla="*/ 2545800 w 2545800"/>
              <a:gd name="connsiteY6" fmla="*/ 90616 h 543687"/>
              <a:gd name="connsiteX7" fmla="*/ 2545800 w 2545800"/>
              <a:gd name="connsiteY7" fmla="*/ 453071 h 543687"/>
              <a:gd name="connsiteX8" fmla="*/ 2455184 w 2545800"/>
              <a:gd name="connsiteY8" fmla="*/ 543687 h 543687"/>
              <a:gd name="connsiteX9" fmla="*/ 1864042 w 2545800"/>
              <a:gd name="connsiteY9" fmla="*/ 543687 h 543687"/>
              <a:gd name="connsiteX10" fmla="*/ 1272900 w 2545800"/>
              <a:gd name="connsiteY10" fmla="*/ 543687 h 543687"/>
              <a:gd name="connsiteX11" fmla="*/ 681758 w 2545800"/>
              <a:gd name="connsiteY11" fmla="*/ 543687 h 543687"/>
              <a:gd name="connsiteX12" fmla="*/ 90616 w 2545800"/>
              <a:gd name="connsiteY12" fmla="*/ 543687 h 543687"/>
              <a:gd name="connsiteX13" fmla="*/ 0 w 2545800"/>
              <a:gd name="connsiteY13" fmla="*/ 453071 h 543687"/>
              <a:gd name="connsiteX14" fmla="*/ 0 w 2545800"/>
              <a:gd name="connsiteY14" fmla="*/ 90616 h 54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45800" h="543687" fill="none" extrusionOk="0">
                <a:moveTo>
                  <a:pt x="0" y="90616"/>
                </a:moveTo>
                <a:cubicBezTo>
                  <a:pt x="7062" y="34786"/>
                  <a:pt x="47179" y="-9665"/>
                  <a:pt x="90616" y="0"/>
                </a:cubicBezTo>
                <a:cubicBezTo>
                  <a:pt x="270009" y="-34824"/>
                  <a:pt x="469807" y="61801"/>
                  <a:pt x="681758" y="0"/>
                </a:cubicBezTo>
                <a:cubicBezTo>
                  <a:pt x="893709" y="-61801"/>
                  <a:pt x="1034843" y="53679"/>
                  <a:pt x="1225609" y="0"/>
                </a:cubicBezTo>
                <a:cubicBezTo>
                  <a:pt x="1416375" y="-53679"/>
                  <a:pt x="1670739" y="51743"/>
                  <a:pt x="1793105" y="0"/>
                </a:cubicBezTo>
                <a:cubicBezTo>
                  <a:pt x="1915471" y="-51743"/>
                  <a:pt x="2301584" y="72699"/>
                  <a:pt x="2455184" y="0"/>
                </a:cubicBezTo>
                <a:cubicBezTo>
                  <a:pt x="2507876" y="2403"/>
                  <a:pt x="2539097" y="49194"/>
                  <a:pt x="2545800" y="90616"/>
                </a:cubicBezTo>
                <a:cubicBezTo>
                  <a:pt x="2564065" y="220704"/>
                  <a:pt x="2528384" y="300656"/>
                  <a:pt x="2545800" y="453071"/>
                </a:cubicBezTo>
                <a:cubicBezTo>
                  <a:pt x="2558596" y="508239"/>
                  <a:pt x="2503544" y="544974"/>
                  <a:pt x="2455184" y="543687"/>
                </a:cubicBezTo>
                <a:cubicBezTo>
                  <a:pt x="2280278" y="593868"/>
                  <a:pt x="2043318" y="517204"/>
                  <a:pt x="1864042" y="543687"/>
                </a:cubicBezTo>
                <a:cubicBezTo>
                  <a:pt x="1684766" y="570170"/>
                  <a:pt x="1540264" y="533615"/>
                  <a:pt x="1272900" y="543687"/>
                </a:cubicBezTo>
                <a:cubicBezTo>
                  <a:pt x="1005536" y="553759"/>
                  <a:pt x="972193" y="529800"/>
                  <a:pt x="681758" y="543687"/>
                </a:cubicBezTo>
                <a:cubicBezTo>
                  <a:pt x="391323" y="557574"/>
                  <a:pt x="217258" y="529099"/>
                  <a:pt x="90616" y="543687"/>
                </a:cubicBezTo>
                <a:cubicBezTo>
                  <a:pt x="38916" y="558344"/>
                  <a:pt x="-4961" y="502449"/>
                  <a:pt x="0" y="453071"/>
                </a:cubicBezTo>
                <a:cubicBezTo>
                  <a:pt x="-39368" y="379443"/>
                  <a:pt x="37725" y="195853"/>
                  <a:pt x="0" y="90616"/>
                </a:cubicBezTo>
                <a:close/>
              </a:path>
              <a:path w="2545800" h="543687" stroke="0" extrusionOk="0">
                <a:moveTo>
                  <a:pt x="0" y="90616"/>
                </a:moveTo>
                <a:cubicBezTo>
                  <a:pt x="-936" y="29320"/>
                  <a:pt x="46433" y="-8005"/>
                  <a:pt x="90616" y="0"/>
                </a:cubicBezTo>
                <a:cubicBezTo>
                  <a:pt x="265009" y="-25876"/>
                  <a:pt x="384435" y="9369"/>
                  <a:pt x="634467" y="0"/>
                </a:cubicBezTo>
                <a:cubicBezTo>
                  <a:pt x="884499" y="-9369"/>
                  <a:pt x="1026130" y="2195"/>
                  <a:pt x="1178317" y="0"/>
                </a:cubicBezTo>
                <a:cubicBezTo>
                  <a:pt x="1330504" y="-2195"/>
                  <a:pt x="1439623" y="51657"/>
                  <a:pt x="1698522" y="0"/>
                </a:cubicBezTo>
                <a:cubicBezTo>
                  <a:pt x="1957421" y="-51657"/>
                  <a:pt x="2299479" y="69788"/>
                  <a:pt x="2455184" y="0"/>
                </a:cubicBezTo>
                <a:cubicBezTo>
                  <a:pt x="2496687" y="2333"/>
                  <a:pt x="2542288" y="50065"/>
                  <a:pt x="2545800" y="90616"/>
                </a:cubicBezTo>
                <a:cubicBezTo>
                  <a:pt x="2569044" y="195875"/>
                  <a:pt x="2538936" y="275740"/>
                  <a:pt x="2545800" y="453071"/>
                </a:cubicBezTo>
                <a:cubicBezTo>
                  <a:pt x="2533427" y="496185"/>
                  <a:pt x="2519542" y="540198"/>
                  <a:pt x="2455184" y="543687"/>
                </a:cubicBezTo>
                <a:cubicBezTo>
                  <a:pt x="2305237" y="571244"/>
                  <a:pt x="2172442" y="514182"/>
                  <a:pt x="1934979" y="543687"/>
                </a:cubicBezTo>
                <a:cubicBezTo>
                  <a:pt x="1697517" y="573192"/>
                  <a:pt x="1622287" y="504149"/>
                  <a:pt x="1320191" y="543687"/>
                </a:cubicBezTo>
                <a:cubicBezTo>
                  <a:pt x="1018095" y="583225"/>
                  <a:pt x="919437" y="528220"/>
                  <a:pt x="681758" y="543687"/>
                </a:cubicBezTo>
                <a:cubicBezTo>
                  <a:pt x="444079" y="559154"/>
                  <a:pt x="311382" y="534202"/>
                  <a:pt x="90616" y="543687"/>
                </a:cubicBezTo>
                <a:cubicBezTo>
                  <a:pt x="32148" y="547218"/>
                  <a:pt x="-10434" y="493542"/>
                  <a:pt x="0" y="453071"/>
                </a:cubicBezTo>
                <a:cubicBezTo>
                  <a:pt x="-13183" y="342932"/>
                  <a:pt x="32962" y="198401"/>
                  <a:pt x="0" y="90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Optimization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5C9CD86-01B1-1742-012E-44C68707B61F}"/>
              </a:ext>
            </a:extLst>
          </p:cNvPr>
          <p:cNvSpPr/>
          <p:nvPr/>
        </p:nvSpPr>
        <p:spPr>
          <a:xfrm>
            <a:off x="1026640" y="3327347"/>
            <a:ext cx="4030552" cy="1109174"/>
          </a:xfrm>
          <a:custGeom>
            <a:avLst/>
            <a:gdLst>
              <a:gd name="connsiteX0" fmla="*/ 0 w 4030552"/>
              <a:gd name="connsiteY0" fmla="*/ 184866 h 1109174"/>
              <a:gd name="connsiteX1" fmla="*/ 184866 w 4030552"/>
              <a:gd name="connsiteY1" fmla="*/ 0 h 1109174"/>
              <a:gd name="connsiteX2" fmla="*/ 634624 w 4030552"/>
              <a:gd name="connsiteY2" fmla="*/ 0 h 1109174"/>
              <a:gd name="connsiteX3" fmla="*/ 1157598 w 4030552"/>
              <a:gd name="connsiteY3" fmla="*/ 0 h 1109174"/>
              <a:gd name="connsiteX4" fmla="*/ 1680572 w 4030552"/>
              <a:gd name="connsiteY4" fmla="*/ 0 h 1109174"/>
              <a:gd name="connsiteX5" fmla="*/ 2203547 w 4030552"/>
              <a:gd name="connsiteY5" fmla="*/ 0 h 1109174"/>
              <a:gd name="connsiteX6" fmla="*/ 2763129 w 4030552"/>
              <a:gd name="connsiteY6" fmla="*/ 0 h 1109174"/>
              <a:gd name="connsiteX7" fmla="*/ 3286104 w 4030552"/>
              <a:gd name="connsiteY7" fmla="*/ 0 h 1109174"/>
              <a:gd name="connsiteX8" fmla="*/ 3845686 w 4030552"/>
              <a:gd name="connsiteY8" fmla="*/ 0 h 1109174"/>
              <a:gd name="connsiteX9" fmla="*/ 4030552 w 4030552"/>
              <a:gd name="connsiteY9" fmla="*/ 184866 h 1109174"/>
              <a:gd name="connsiteX10" fmla="*/ 4030552 w 4030552"/>
              <a:gd name="connsiteY10" fmla="*/ 539798 h 1109174"/>
              <a:gd name="connsiteX11" fmla="*/ 4030552 w 4030552"/>
              <a:gd name="connsiteY11" fmla="*/ 924308 h 1109174"/>
              <a:gd name="connsiteX12" fmla="*/ 3845686 w 4030552"/>
              <a:gd name="connsiteY12" fmla="*/ 1109174 h 1109174"/>
              <a:gd name="connsiteX13" fmla="*/ 3286104 w 4030552"/>
              <a:gd name="connsiteY13" fmla="*/ 1109174 h 1109174"/>
              <a:gd name="connsiteX14" fmla="*/ 2726521 w 4030552"/>
              <a:gd name="connsiteY14" fmla="*/ 1109174 h 1109174"/>
              <a:gd name="connsiteX15" fmla="*/ 2240155 w 4030552"/>
              <a:gd name="connsiteY15" fmla="*/ 1109174 h 1109174"/>
              <a:gd name="connsiteX16" fmla="*/ 1827005 w 4030552"/>
              <a:gd name="connsiteY16" fmla="*/ 1109174 h 1109174"/>
              <a:gd name="connsiteX17" fmla="*/ 1267423 w 4030552"/>
              <a:gd name="connsiteY17" fmla="*/ 1109174 h 1109174"/>
              <a:gd name="connsiteX18" fmla="*/ 781057 w 4030552"/>
              <a:gd name="connsiteY18" fmla="*/ 1109174 h 1109174"/>
              <a:gd name="connsiteX19" fmla="*/ 184866 w 4030552"/>
              <a:gd name="connsiteY19" fmla="*/ 1109174 h 1109174"/>
              <a:gd name="connsiteX20" fmla="*/ 0 w 4030552"/>
              <a:gd name="connsiteY20" fmla="*/ 924308 h 1109174"/>
              <a:gd name="connsiteX21" fmla="*/ 0 w 4030552"/>
              <a:gd name="connsiteY21" fmla="*/ 539798 h 1109174"/>
              <a:gd name="connsiteX22" fmla="*/ 0 w 4030552"/>
              <a:gd name="connsiteY22" fmla="*/ 184866 h 110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030552" h="1109174" fill="none" extrusionOk="0">
                <a:moveTo>
                  <a:pt x="0" y="184866"/>
                </a:moveTo>
                <a:cubicBezTo>
                  <a:pt x="9419" y="80182"/>
                  <a:pt x="103222" y="-19220"/>
                  <a:pt x="184866" y="0"/>
                </a:cubicBezTo>
                <a:cubicBezTo>
                  <a:pt x="387519" y="-13016"/>
                  <a:pt x="447215" y="8252"/>
                  <a:pt x="634624" y="0"/>
                </a:cubicBezTo>
                <a:cubicBezTo>
                  <a:pt x="822033" y="-8252"/>
                  <a:pt x="1023197" y="20810"/>
                  <a:pt x="1157598" y="0"/>
                </a:cubicBezTo>
                <a:cubicBezTo>
                  <a:pt x="1291999" y="-20810"/>
                  <a:pt x="1480062" y="39989"/>
                  <a:pt x="1680572" y="0"/>
                </a:cubicBezTo>
                <a:cubicBezTo>
                  <a:pt x="1881082" y="-39989"/>
                  <a:pt x="2066605" y="31685"/>
                  <a:pt x="2203547" y="0"/>
                </a:cubicBezTo>
                <a:cubicBezTo>
                  <a:pt x="2340490" y="-31685"/>
                  <a:pt x="2516322" y="19036"/>
                  <a:pt x="2763129" y="0"/>
                </a:cubicBezTo>
                <a:cubicBezTo>
                  <a:pt x="3009936" y="-19036"/>
                  <a:pt x="3036225" y="9200"/>
                  <a:pt x="3286104" y="0"/>
                </a:cubicBezTo>
                <a:cubicBezTo>
                  <a:pt x="3535983" y="-9200"/>
                  <a:pt x="3686649" y="3436"/>
                  <a:pt x="3845686" y="0"/>
                </a:cubicBezTo>
                <a:cubicBezTo>
                  <a:pt x="3959406" y="6780"/>
                  <a:pt x="4023187" y="66260"/>
                  <a:pt x="4030552" y="184866"/>
                </a:cubicBezTo>
                <a:cubicBezTo>
                  <a:pt x="4046978" y="256947"/>
                  <a:pt x="4006524" y="392763"/>
                  <a:pt x="4030552" y="539798"/>
                </a:cubicBezTo>
                <a:cubicBezTo>
                  <a:pt x="4054580" y="686833"/>
                  <a:pt x="4016957" y="813206"/>
                  <a:pt x="4030552" y="924308"/>
                </a:cubicBezTo>
                <a:cubicBezTo>
                  <a:pt x="4028810" y="1011367"/>
                  <a:pt x="3965365" y="1103773"/>
                  <a:pt x="3845686" y="1109174"/>
                </a:cubicBezTo>
                <a:cubicBezTo>
                  <a:pt x="3684265" y="1120809"/>
                  <a:pt x="3479019" y="1085236"/>
                  <a:pt x="3286104" y="1109174"/>
                </a:cubicBezTo>
                <a:cubicBezTo>
                  <a:pt x="3093189" y="1133112"/>
                  <a:pt x="2989620" y="1046622"/>
                  <a:pt x="2726521" y="1109174"/>
                </a:cubicBezTo>
                <a:cubicBezTo>
                  <a:pt x="2463422" y="1171726"/>
                  <a:pt x="2367806" y="1054397"/>
                  <a:pt x="2240155" y="1109174"/>
                </a:cubicBezTo>
                <a:cubicBezTo>
                  <a:pt x="2112504" y="1163951"/>
                  <a:pt x="1968354" y="1090257"/>
                  <a:pt x="1827005" y="1109174"/>
                </a:cubicBezTo>
                <a:cubicBezTo>
                  <a:pt x="1685656" y="1128091"/>
                  <a:pt x="1425629" y="1100683"/>
                  <a:pt x="1267423" y="1109174"/>
                </a:cubicBezTo>
                <a:cubicBezTo>
                  <a:pt x="1109217" y="1117665"/>
                  <a:pt x="937565" y="1087546"/>
                  <a:pt x="781057" y="1109174"/>
                </a:cubicBezTo>
                <a:cubicBezTo>
                  <a:pt x="624549" y="1130802"/>
                  <a:pt x="340907" y="1063688"/>
                  <a:pt x="184866" y="1109174"/>
                </a:cubicBezTo>
                <a:cubicBezTo>
                  <a:pt x="87205" y="1110987"/>
                  <a:pt x="7584" y="1006575"/>
                  <a:pt x="0" y="924308"/>
                </a:cubicBezTo>
                <a:cubicBezTo>
                  <a:pt x="-23919" y="740049"/>
                  <a:pt x="22430" y="667944"/>
                  <a:pt x="0" y="539798"/>
                </a:cubicBezTo>
                <a:cubicBezTo>
                  <a:pt x="-22430" y="411652"/>
                  <a:pt x="30679" y="287229"/>
                  <a:pt x="0" y="184866"/>
                </a:cubicBezTo>
                <a:close/>
              </a:path>
              <a:path w="4030552" h="1109174" stroke="0" extrusionOk="0">
                <a:moveTo>
                  <a:pt x="0" y="184866"/>
                </a:moveTo>
                <a:cubicBezTo>
                  <a:pt x="-1215" y="68172"/>
                  <a:pt x="99043" y="-22226"/>
                  <a:pt x="184866" y="0"/>
                </a:cubicBezTo>
                <a:cubicBezTo>
                  <a:pt x="290623" y="-35761"/>
                  <a:pt x="472855" y="52177"/>
                  <a:pt x="634624" y="0"/>
                </a:cubicBezTo>
                <a:cubicBezTo>
                  <a:pt x="796393" y="-52177"/>
                  <a:pt x="928597" y="43941"/>
                  <a:pt x="1084382" y="0"/>
                </a:cubicBezTo>
                <a:cubicBezTo>
                  <a:pt x="1240167" y="-43941"/>
                  <a:pt x="1386973" y="7804"/>
                  <a:pt x="1497531" y="0"/>
                </a:cubicBezTo>
                <a:cubicBezTo>
                  <a:pt x="1608089" y="-7804"/>
                  <a:pt x="1799747" y="23381"/>
                  <a:pt x="2057114" y="0"/>
                </a:cubicBezTo>
                <a:cubicBezTo>
                  <a:pt x="2314481" y="-23381"/>
                  <a:pt x="2273747" y="39963"/>
                  <a:pt x="2470264" y="0"/>
                </a:cubicBezTo>
                <a:cubicBezTo>
                  <a:pt x="2666781" y="-39963"/>
                  <a:pt x="2859502" y="20985"/>
                  <a:pt x="3066454" y="0"/>
                </a:cubicBezTo>
                <a:cubicBezTo>
                  <a:pt x="3273406" y="-20985"/>
                  <a:pt x="3560779" y="71563"/>
                  <a:pt x="3845686" y="0"/>
                </a:cubicBezTo>
                <a:cubicBezTo>
                  <a:pt x="3929812" y="-10070"/>
                  <a:pt x="4047128" y="78726"/>
                  <a:pt x="4030552" y="184866"/>
                </a:cubicBezTo>
                <a:cubicBezTo>
                  <a:pt x="4032358" y="328301"/>
                  <a:pt x="4021466" y="386031"/>
                  <a:pt x="4030552" y="532404"/>
                </a:cubicBezTo>
                <a:cubicBezTo>
                  <a:pt x="4039638" y="678777"/>
                  <a:pt x="4008751" y="825589"/>
                  <a:pt x="4030552" y="924308"/>
                </a:cubicBezTo>
                <a:cubicBezTo>
                  <a:pt x="4004364" y="1031381"/>
                  <a:pt x="3964039" y="1102146"/>
                  <a:pt x="3845686" y="1109174"/>
                </a:cubicBezTo>
                <a:cubicBezTo>
                  <a:pt x="3701743" y="1137288"/>
                  <a:pt x="3458043" y="1045512"/>
                  <a:pt x="3249495" y="1109174"/>
                </a:cubicBezTo>
                <a:cubicBezTo>
                  <a:pt x="3040947" y="1172836"/>
                  <a:pt x="2939629" y="1096909"/>
                  <a:pt x="2763129" y="1109174"/>
                </a:cubicBezTo>
                <a:cubicBezTo>
                  <a:pt x="2586629" y="1121439"/>
                  <a:pt x="2455708" y="1066371"/>
                  <a:pt x="2349980" y="1109174"/>
                </a:cubicBezTo>
                <a:cubicBezTo>
                  <a:pt x="2244252" y="1151977"/>
                  <a:pt x="2071374" y="1087430"/>
                  <a:pt x="1900222" y="1109174"/>
                </a:cubicBezTo>
                <a:cubicBezTo>
                  <a:pt x="1729070" y="1130918"/>
                  <a:pt x="1590859" y="1087694"/>
                  <a:pt x="1377247" y="1109174"/>
                </a:cubicBezTo>
                <a:cubicBezTo>
                  <a:pt x="1163636" y="1130654"/>
                  <a:pt x="1088075" y="1098305"/>
                  <a:pt x="964098" y="1109174"/>
                </a:cubicBezTo>
                <a:cubicBezTo>
                  <a:pt x="840121" y="1120043"/>
                  <a:pt x="445347" y="1083380"/>
                  <a:pt x="184866" y="1109174"/>
                </a:cubicBezTo>
                <a:cubicBezTo>
                  <a:pt x="82645" y="1118153"/>
                  <a:pt x="8652" y="1031261"/>
                  <a:pt x="0" y="924308"/>
                </a:cubicBezTo>
                <a:cubicBezTo>
                  <a:pt x="-19849" y="788358"/>
                  <a:pt x="16524" y="696724"/>
                  <a:pt x="0" y="547193"/>
                </a:cubicBezTo>
                <a:cubicBezTo>
                  <a:pt x="-16524" y="397662"/>
                  <a:pt x="29147" y="306926"/>
                  <a:pt x="0" y="18486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7970589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118C35E-299B-1856-A03C-6C799BCE5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475255"/>
              </p:ext>
            </p:extLst>
          </p:nvPr>
        </p:nvGraphicFramePr>
        <p:xfrm>
          <a:off x="1054360" y="3359010"/>
          <a:ext cx="4002832" cy="107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070">
                  <a:extLst>
                    <a:ext uri="{9D8B030D-6E8A-4147-A177-3AD203B41FA5}">
                      <a16:colId xmlns:a16="http://schemas.microsoft.com/office/drawing/2014/main" val="3722197055"/>
                    </a:ext>
                  </a:extLst>
                </a:gridCol>
                <a:gridCol w="1360534">
                  <a:extLst>
                    <a:ext uri="{9D8B030D-6E8A-4147-A177-3AD203B41FA5}">
                      <a16:colId xmlns:a16="http://schemas.microsoft.com/office/drawing/2014/main" val="3573032483"/>
                    </a:ext>
                  </a:extLst>
                </a:gridCol>
                <a:gridCol w="1131228">
                  <a:extLst>
                    <a:ext uri="{9D8B030D-6E8A-4147-A177-3AD203B41FA5}">
                      <a16:colId xmlns:a16="http://schemas.microsoft.com/office/drawing/2014/main" val="1900706146"/>
                    </a:ext>
                  </a:extLst>
                </a:gridCol>
              </a:tblGrid>
              <a:tr h="35917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n-alkylamide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UoA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924167"/>
                  </a:ext>
                </a:extLst>
              </a:tr>
              <a:tr h="35917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No. of trees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077823"/>
                  </a:ext>
                </a:extLst>
              </a:tr>
              <a:tr h="359171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Sample per leaf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543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F8E08BD-9A25-7B1A-DBAE-1FCE31627017}"/>
              </a:ext>
            </a:extLst>
          </p:cNvPr>
          <p:cNvSpPr txBox="1"/>
          <p:nvPr/>
        </p:nvSpPr>
        <p:spPr>
          <a:xfrm>
            <a:off x="11705156" y="6516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94D1297-A9D8-46D2-9303-AC61C5D1D3B4}" type="slidenum">
              <a:rPr lang="en-US" smtClean="0"/>
              <a:t>9</a:t>
            </a:fld>
            <a:endParaRPr lang="en-US" dirty="0"/>
          </a:p>
        </p:txBody>
      </p:sp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9749E0B0-F165-87DE-21B6-BAABBDFD1E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9" t="25325" r="16748" b="26191"/>
          <a:stretch/>
        </p:blipFill>
        <p:spPr>
          <a:xfrm>
            <a:off x="61405" y="6495145"/>
            <a:ext cx="1340676" cy="3954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2AB47C-25A3-80FB-ADA2-6A3F7D94FA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487" y="6572513"/>
            <a:ext cx="217994" cy="2187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455133-C182-BBC6-3A5C-9955F871995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2CC"/>
              </a:clrFrom>
              <a:clrTo>
                <a:srgbClr val="FFF2C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763" y="6477785"/>
            <a:ext cx="126827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9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1711</Words>
  <Application>Microsoft Office PowerPoint</Application>
  <PresentationFormat>Widescreen</PresentationFormat>
  <Paragraphs>380</Paragraphs>
  <Slides>26</Slides>
  <Notes>17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Avenir Next LT Pro Light</vt:lpstr>
      <vt:lpstr>Calibri</vt:lpstr>
      <vt:lpstr>Calibri Light</vt:lpstr>
      <vt:lpstr>Footlight MT Light</vt:lpstr>
      <vt:lpstr>Times New Roman</vt:lpstr>
      <vt:lpstr>Wingdings</vt:lpstr>
      <vt:lpstr>Office Theme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Nikolopoulos</dc:creator>
  <cp:lastModifiedBy>Alex Nikolopoulos</cp:lastModifiedBy>
  <cp:revision>12</cp:revision>
  <dcterms:created xsi:type="dcterms:W3CDTF">2022-09-04T18:42:07Z</dcterms:created>
  <dcterms:modified xsi:type="dcterms:W3CDTF">2022-09-07T20:26:13Z</dcterms:modified>
</cp:coreProperties>
</file>